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6" r:id="rId4"/>
  </p:sldMasterIdLst>
  <p:notesMasterIdLst>
    <p:notesMasterId r:id="rId9"/>
  </p:notesMasterIdLst>
  <p:sldIdLst>
    <p:sldId id="408" r:id="rId5"/>
    <p:sldId id="425" r:id="rId6"/>
    <p:sldId id="426" r:id="rId7"/>
    <p:sldId id="427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as, G.A. (Gwendolyn)" initials="MG(" lastIdx="2" clrIdx="0">
    <p:extLst>
      <p:ext uri="{19B8F6BF-5375-455C-9EA6-DF929625EA0E}">
        <p15:presenceInfo xmlns:p15="http://schemas.microsoft.com/office/powerpoint/2012/main" userId="S::maaga@hr.nl::c2483c7c-0033-46ed-9ff5-3ff0c89f23f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871A"/>
    <a:srgbClr val="7D6F97"/>
    <a:srgbClr val="FFFFFF"/>
    <a:srgbClr val="CB526E"/>
    <a:srgbClr val="5FB2E1"/>
    <a:srgbClr val="3C9FD9"/>
    <a:srgbClr val="554570"/>
    <a:srgbClr val="CFD6E8"/>
    <a:srgbClr val="CA0A37"/>
    <a:srgbClr val="4C4C4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561"/>
    <p:restoredTop sz="94367"/>
  </p:normalViewPr>
  <p:slideViewPr>
    <p:cSldViewPr snapToGrid="0">
      <p:cViewPr varScale="1">
        <p:scale>
          <a:sx n="105" d="100"/>
          <a:sy n="105" d="100"/>
        </p:scale>
        <p:origin x="72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viewProps" Target="view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microsoft.com/office/2016/11/relationships/changesInfo" Target="changesInfos/changesInfo1.xml"/><Relationship Id="rId10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oogaard, J.A. (Jeroen)" userId="S::jaboo@hr.nl::5d8bfbb9-ac4d-4b54-995c-89502a1fc463" providerId="AD" clId="Web-{7BC83881-695E-D402-199B-230AA9000194}"/>
    <pc:docChg chg="modSld">
      <pc:chgData name="Boogaard, J.A. (Jeroen)" userId="S::jaboo@hr.nl::5d8bfbb9-ac4d-4b54-995c-89502a1fc463" providerId="AD" clId="Web-{7BC83881-695E-D402-199B-230AA9000194}" dt="2023-02-22T10:13:08.531" v="1" actId="20577"/>
      <pc:docMkLst>
        <pc:docMk/>
      </pc:docMkLst>
      <pc:sldChg chg="modSp">
        <pc:chgData name="Boogaard, J.A. (Jeroen)" userId="S::jaboo@hr.nl::5d8bfbb9-ac4d-4b54-995c-89502a1fc463" providerId="AD" clId="Web-{7BC83881-695E-D402-199B-230AA9000194}" dt="2023-02-22T10:13:08.531" v="1" actId="20577"/>
        <pc:sldMkLst>
          <pc:docMk/>
          <pc:sldMk cId="2272808181" sldId="425"/>
        </pc:sldMkLst>
        <pc:graphicFrameChg chg="modGraphic">
          <ac:chgData name="Boogaard, J.A. (Jeroen)" userId="S::jaboo@hr.nl::5d8bfbb9-ac4d-4b54-995c-89502a1fc463" providerId="AD" clId="Web-{7BC83881-695E-D402-199B-230AA9000194}" dt="2023-02-22T10:13:08.531" v="1" actId="20577"/>
          <ac:graphicFrameMkLst>
            <pc:docMk/>
            <pc:sldMk cId="2272808181" sldId="425"/>
            <ac:graphicFrameMk id="18" creationId="{01D170F7-14BF-27D6-8F58-C247E8B5CA7B}"/>
          </ac:graphicFrameMkLst>
        </pc:graphicFrameChg>
      </pc:sldChg>
    </pc:docChg>
  </pc:docChgLst>
  <pc:docChgLst>
    <pc:chgData name="Boogaard, J.A. (Jeroen)" userId="5d8bfbb9-ac4d-4b54-995c-89502a1fc463" providerId="ADAL" clId="{163E75F2-CD9B-304F-B338-4944BB21D877}"/>
    <pc:docChg chg="undo custSel addSld delSld modSld">
      <pc:chgData name="Boogaard, J.A. (Jeroen)" userId="5d8bfbb9-ac4d-4b54-995c-89502a1fc463" providerId="ADAL" clId="{163E75F2-CD9B-304F-B338-4944BB21D877}" dt="2022-10-19T09:27:42.821" v="33" actId="2696"/>
      <pc:docMkLst>
        <pc:docMk/>
      </pc:docMkLst>
      <pc:sldChg chg="addSp delSp modSp new del mod setBg">
        <pc:chgData name="Boogaard, J.A. (Jeroen)" userId="5d8bfbb9-ac4d-4b54-995c-89502a1fc463" providerId="ADAL" clId="{163E75F2-CD9B-304F-B338-4944BB21D877}" dt="2022-10-19T09:27:42.821" v="33" actId="2696"/>
        <pc:sldMkLst>
          <pc:docMk/>
          <pc:sldMk cId="349318789" sldId="440"/>
        </pc:sldMkLst>
        <pc:spChg chg="mod">
          <ac:chgData name="Boogaard, J.A. (Jeroen)" userId="5d8bfbb9-ac4d-4b54-995c-89502a1fc463" providerId="ADAL" clId="{163E75F2-CD9B-304F-B338-4944BB21D877}" dt="2022-10-19T09:26:00.871" v="30" actId="26606"/>
          <ac:spMkLst>
            <pc:docMk/>
            <pc:sldMk cId="349318789" sldId="440"/>
            <ac:spMk id="2" creationId="{4E15E8BD-C84B-54F6-705D-178FC945AEF9}"/>
          </ac:spMkLst>
        </pc:spChg>
        <pc:spChg chg="del">
          <ac:chgData name="Boogaard, J.A. (Jeroen)" userId="5d8bfbb9-ac4d-4b54-995c-89502a1fc463" providerId="ADAL" clId="{163E75F2-CD9B-304F-B338-4944BB21D877}" dt="2022-10-19T09:24:08.253" v="18" actId="478"/>
          <ac:spMkLst>
            <pc:docMk/>
            <pc:sldMk cId="349318789" sldId="440"/>
            <ac:spMk id="3" creationId="{4EAC44E6-2A0C-4E14-ED1C-41F959E8EB5D}"/>
          </ac:spMkLst>
        </pc:spChg>
        <pc:spChg chg="add del">
          <ac:chgData name="Boogaard, J.A. (Jeroen)" userId="5d8bfbb9-ac4d-4b54-995c-89502a1fc463" providerId="ADAL" clId="{163E75F2-CD9B-304F-B338-4944BB21D877}" dt="2022-10-19T09:25:56.901" v="26" actId="26606"/>
          <ac:spMkLst>
            <pc:docMk/>
            <pc:sldMk cId="349318789" sldId="440"/>
            <ac:spMk id="12" creationId="{1045B59B-615E-4718-A150-42DE5D03E1C8}"/>
          </ac:spMkLst>
        </pc:spChg>
        <pc:spChg chg="add del">
          <ac:chgData name="Boogaard, J.A. (Jeroen)" userId="5d8bfbb9-ac4d-4b54-995c-89502a1fc463" providerId="ADAL" clId="{163E75F2-CD9B-304F-B338-4944BB21D877}" dt="2022-10-19T09:25:56.901" v="26" actId="26606"/>
          <ac:spMkLst>
            <pc:docMk/>
            <pc:sldMk cId="349318789" sldId="440"/>
            <ac:spMk id="14" creationId="{D6CF29CD-38B8-4924-BA11-6D60517487EF}"/>
          </ac:spMkLst>
        </pc:spChg>
        <pc:spChg chg="add del">
          <ac:chgData name="Boogaard, J.A. (Jeroen)" userId="5d8bfbb9-ac4d-4b54-995c-89502a1fc463" providerId="ADAL" clId="{163E75F2-CD9B-304F-B338-4944BB21D877}" dt="2022-10-19T09:25:57.830" v="28" actId="26606"/>
          <ac:spMkLst>
            <pc:docMk/>
            <pc:sldMk cId="349318789" sldId="440"/>
            <ac:spMk id="16" creationId="{D4D28E87-62D2-4602-B72F-5F74AA236CC3}"/>
          </ac:spMkLst>
        </pc:spChg>
        <pc:spChg chg="add del">
          <ac:chgData name="Boogaard, J.A. (Jeroen)" userId="5d8bfbb9-ac4d-4b54-995c-89502a1fc463" providerId="ADAL" clId="{163E75F2-CD9B-304F-B338-4944BB21D877}" dt="2022-10-19T09:26:00.871" v="30" actId="26606"/>
          <ac:spMkLst>
            <pc:docMk/>
            <pc:sldMk cId="349318789" sldId="440"/>
            <ac:spMk id="18" creationId="{A7009A0A-BEF5-4EAC-AF15-E4F9F002E239}"/>
          </ac:spMkLst>
        </pc:spChg>
        <pc:spChg chg="add del">
          <ac:chgData name="Boogaard, J.A. (Jeroen)" userId="5d8bfbb9-ac4d-4b54-995c-89502a1fc463" providerId="ADAL" clId="{163E75F2-CD9B-304F-B338-4944BB21D877}" dt="2022-10-19T09:26:00.871" v="30" actId="26606"/>
          <ac:spMkLst>
            <pc:docMk/>
            <pc:sldMk cId="349318789" sldId="440"/>
            <ac:spMk id="19" creationId="{A8384FB5-9ADC-4DDC-881B-597D56F5B15D}"/>
          </ac:spMkLst>
        </pc:spChg>
        <pc:spChg chg="add del">
          <ac:chgData name="Boogaard, J.A. (Jeroen)" userId="5d8bfbb9-ac4d-4b54-995c-89502a1fc463" providerId="ADAL" clId="{163E75F2-CD9B-304F-B338-4944BB21D877}" dt="2022-10-19T09:26:00.871" v="30" actId="26606"/>
          <ac:spMkLst>
            <pc:docMk/>
            <pc:sldMk cId="349318789" sldId="440"/>
            <ac:spMk id="20" creationId="{1199E1B1-A8C0-4FE8-A5A8-1CB41D69F857}"/>
          </ac:spMkLst>
        </pc:spChg>
        <pc:spChg chg="add del">
          <ac:chgData name="Boogaard, J.A. (Jeroen)" userId="5d8bfbb9-ac4d-4b54-995c-89502a1fc463" providerId="ADAL" clId="{163E75F2-CD9B-304F-B338-4944BB21D877}" dt="2022-10-19T09:26:00.871" v="30" actId="26606"/>
          <ac:spMkLst>
            <pc:docMk/>
            <pc:sldMk cId="349318789" sldId="440"/>
            <ac:spMk id="21" creationId="{84A8DE83-DE75-4B41-9DB4-A7EC0B0DEC0B}"/>
          </ac:spMkLst>
        </pc:spChg>
        <pc:picChg chg="add del mod">
          <ac:chgData name="Boogaard, J.A. (Jeroen)" userId="5d8bfbb9-ac4d-4b54-995c-89502a1fc463" providerId="ADAL" clId="{163E75F2-CD9B-304F-B338-4944BB21D877}" dt="2022-10-19T09:24:20.778" v="22" actId="478"/>
          <ac:picMkLst>
            <pc:docMk/>
            <pc:sldMk cId="349318789" sldId="440"/>
            <ac:picMk id="5" creationId="{0EEA6FE9-CF66-412A-AD62-BA40F9BAC9F3}"/>
          </ac:picMkLst>
        </pc:picChg>
        <pc:picChg chg="add del mod">
          <ac:chgData name="Boogaard, J.A. (Jeroen)" userId="5d8bfbb9-ac4d-4b54-995c-89502a1fc463" providerId="ADAL" clId="{163E75F2-CD9B-304F-B338-4944BB21D877}" dt="2022-10-19T09:26:01.772" v="32" actId="931"/>
          <ac:picMkLst>
            <pc:docMk/>
            <pc:sldMk cId="349318789" sldId="440"/>
            <ac:picMk id="7" creationId="{1F974838-D145-E18E-2BEB-019309D6ECFF}"/>
          </ac:picMkLst>
        </pc:picChg>
      </pc:sldChg>
    </pc:docChg>
  </pc:docChgLst>
  <pc:docChgLst>
    <pc:chgData name="Boogaard, J.A. (Jeroen)" userId="S::jaboo@hr.nl::5d8bfbb9-ac4d-4b54-995c-89502a1fc463" providerId="AD" clId="Web-{99DEAE38-14F5-222A-D407-320F12D91BB7}"/>
    <pc:docChg chg="modSld">
      <pc:chgData name="Boogaard, J.A. (Jeroen)" userId="S::jaboo@hr.nl::5d8bfbb9-ac4d-4b54-995c-89502a1fc463" providerId="AD" clId="Web-{99DEAE38-14F5-222A-D407-320F12D91BB7}" dt="2023-02-17T09:01:34.549" v="87" actId="20577"/>
      <pc:docMkLst>
        <pc:docMk/>
      </pc:docMkLst>
      <pc:sldChg chg="modSp">
        <pc:chgData name="Boogaard, J.A. (Jeroen)" userId="S::jaboo@hr.nl::5d8bfbb9-ac4d-4b54-995c-89502a1fc463" providerId="AD" clId="Web-{99DEAE38-14F5-222A-D407-320F12D91BB7}" dt="2023-02-17T08:59:42.139" v="6" actId="20577"/>
        <pc:sldMkLst>
          <pc:docMk/>
          <pc:sldMk cId="494620533" sldId="408"/>
        </pc:sldMkLst>
        <pc:spChg chg="mod">
          <ac:chgData name="Boogaard, J.A. (Jeroen)" userId="S::jaboo@hr.nl::5d8bfbb9-ac4d-4b54-995c-89502a1fc463" providerId="AD" clId="Web-{99DEAE38-14F5-222A-D407-320F12D91BB7}" dt="2023-02-17T08:59:35.405" v="4" actId="20577"/>
          <ac:spMkLst>
            <pc:docMk/>
            <pc:sldMk cId="494620533" sldId="408"/>
            <ac:spMk id="4" creationId="{59AE7370-A288-CC6C-DBB6-03D6C6410C8B}"/>
          </ac:spMkLst>
        </pc:spChg>
        <pc:spChg chg="mod">
          <ac:chgData name="Boogaard, J.A. (Jeroen)" userId="S::jaboo@hr.nl::5d8bfbb9-ac4d-4b54-995c-89502a1fc463" providerId="AD" clId="Web-{99DEAE38-14F5-222A-D407-320F12D91BB7}" dt="2023-02-17T08:59:42.139" v="6" actId="20577"/>
          <ac:spMkLst>
            <pc:docMk/>
            <pc:sldMk cId="494620533" sldId="408"/>
            <ac:spMk id="5" creationId="{DEAF36B9-323F-A68E-C801-633A5BD0E04E}"/>
          </ac:spMkLst>
        </pc:spChg>
      </pc:sldChg>
      <pc:sldChg chg="modSp">
        <pc:chgData name="Boogaard, J.A. (Jeroen)" userId="S::jaboo@hr.nl::5d8bfbb9-ac4d-4b54-995c-89502a1fc463" providerId="AD" clId="Web-{99DEAE38-14F5-222A-D407-320F12D91BB7}" dt="2023-02-17T09:01:34.549" v="87" actId="20577"/>
        <pc:sldMkLst>
          <pc:docMk/>
          <pc:sldMk cId="2272808181" sldId="425"/>
        </pc:sldMkLst>
        <pc:graphicFrameChg chg="modGraphic">
          <ac:chgData name="Boogaard, J.A. (Jeroen)" userId="S::jaboo@hr.nl::5d8bfbb9-ac4d-4b54-995c-89502a1fc463" providerId="AD" clId="Web-{99DEAE38-14F5-222A-D407-320F12D91BB7}" dt="2023-02-17T09:01:34.549" v="87" actId="20577"/>
          <ac:graphicFrameMkLst>
            <pc:docMk/>
            <pc:sldMk cId="2272808181" sldId="425"/>
            <ac:graphicFrameMk id="18" creationId="{01D170F7-14BF-27D6-8F58-C247E8B5CA7B}"/>
          </ac:graphicFrameMkLst>
        </pc:graphicFrameChg>
      </pc:sldChg>
    </pc:docChg>
  </pc:docChgLst>
  <pc:docChgLst>
    <pc:chgData name="Boogaard, J.A. (Jeroen)" userId="5d8bfbb9-ac4d-4b54-995c-89502a1fc463" providerId="ADAL" clId="{BDE1C9F6-E143-8442-86D1-8BCB46F0D3A5}"/>
    <pc:docChg chg="modSld">
      <pc:chgData name="Boogaard, J.A. (Jeroen)" userId="5d8bfbb9-ac4d-4b54-995c-89502a1fc463" providerId="ADAL" clId="{BDE1C9F6-E143-8442-86D1-8BCB46F0D3A5}" dt="2023-03-29T08:16:20.744" v="3" actId="20577"/>
      <pc:docMkLst>
        <pc:docMk/>
      </pc:docMkLst>
      <pc:sldChg chg="modSp mod">
        <pc:chgData name="Boogaard, J.A. (Jeroen)" userId="5d8bfbb9-ac4d-4b54-995c-89502a1fc463" providerId="ADAL" clId="{BDE1C9F6-E143-8442-86D1-8BCB46F0D3A5}" dt="2023-03-29T08:16:20.744" v="3" actId="20577"/>
        <pc:sldMkLst>
          <pc:docMk/>
          <pc:sldMk cId="494620533" sldId="408"/>
        </pc:sldMkLst>
        <pc:spChg chg="mod">
          <ac:chgData name="Boogaard, J.A. (Jeroen)" userId="5d8bfbb9-ac4d-4b54-995c-89502a1fc463" providerId="ADAL" clId="{BDE1C9F6-E143-8442-86D1-8BCB46F0D3A5}" dt="2023-03-29T08:16:20.744" v="3" actId="20577"/>
          <ac:spMkLst>
            <pc:docMk/>
            <pc:sldMk cId="494620533" sldId="408"/>
            <ac:spMk id="5" creationId="{DEAF36B9-323F-A68E-C801-633A5BD0E04E}"/>
          </ac:spMkLst>
        </pc:spChg>
      </pc:sldChg>
    </pc:docChg>
  </pc:docChgLst>
  <pc:docChgLst>
    <pc:chgData name="Boogaard, J.A. (Jeroen)" userId="S::jaboo@hr.nl::5d8bfbb9-ac4d-4b54-995c-89502a1fc463" providerId="AD" clId="Web-{68A22F60-CA87-40E7-BE6A-06B777586E15}"/>
    <pc:docChg chg="modSld">
      <pc:chgData name="Boogaard, J.A. (Jeroen)" userId="S::jaboo@hr.nl::5d8bfbb9-ac4d-4b54-995c-89502a1fc463" providerId="AD" clId="Web-{68A22F60-CA87-40E7-BE6A-06B777586E15}" dt="2022-12-05T19:26:18.937" v="11" actId="20577"/>
      <pc:docMkLst>
        <pc:docMk/>
      </pc:docMkLst>
      <pc:sldChg chg="modSp">
        <pc:chgData name="Boogaard, J.A. (Jeroen)" userId="S::jaboo@hr.nl::5d8bfbb9-ac4d-4b54-995c-89502a1fc463" providerId="AD" clId="Web-{68A22F60-CA87-40E7-BE6A-06B777586E15}" dt="2022-12-05T19:26:18.937" v="11" actId="20577"/>
        <pc:sldMkLst>
          <pc:docMk/>
          <pc:sldMk cId="494620533" sldId="408"/>
        </pc:sldMkLst>
        <pc:spChg chg="mod">
          <ac:chgData name="Boogaard, J.A. (Jeroen)" userId="S::jaboo@hr.nl::5d8bfbb9-ac4d-4b54-995c-89502a1fc463" providerId="AD" clId="Web-{68A22F60-CA87-40E7-BE6A-06B777586E15}" dt="2022-12-05T19:26:18.937" v="11" actId="20577"/>
          <ac:spMkLst>
            <pc:docMk/>
            <pc:sldMk cId="494620533" sldId="408"/>
            <ac:spMk id="4" creationId="{59AE7370-A288-CC6C-DBB6-03D6C6410C8B}"/>
          </ac:spMkLst>
        </pc:spChg>
      </pc:sldChg>
    </pc:docChg>
  </pc:docChgLst>
  <pc:docChgLst>
    <pc:chgData name="Boy Claesen (1064830)" userId="S::1064830@hr.nl::f6cd53b0-5afe-491e-b494-8b5af0967547" providerId="AD" clId="Web-{CFC0A886-E879-4804-8753-18D5E8103867}"/>
    <pc:docChg chg="modSld">
      <pc:chgData name="Boy Claesen (1064830)" userId="S::1064830@hr.nl::f6cd53b0-5afe-491e-b494-8b5af0967547" providerId="AD" clId="Web-{CFC0A886-E879-4804-8753-18D5E8103867}" dt="2022-12-06T11:12:06.602" v="0" actId="20577"/>
      <pc:docMkLst>
        <pc:docMk/>
      </pc:docMkLst>
      <pc:sldChg chg="modSp">
        <pc:chgData name="Boy Claesen (1064830)" userId="S::1064830@hr.nl::f6cd53b0-5afe-491e-b494-8b5af0967547" providerId="AD" clId="Web-{CFC0A886-E879-4804-8753-18D5E8103867}" dt="2022-12-06T11:12:06.602" v="0" actId="20577"/>
        <pc:sldMkLst>
          <pc:docMk/>
          <pc:sldMk cId="1239279856" sldId="439"/>
        </pc:sldMkLst>
        <pc:spChg chg="mod">
          <ac:chgData name="Boy Claesen (1064830)" userId="S::1064830@hr.nl::f6cd53b0-5afe-491e-b494-8b5af0967547" providerId="AD" clId="Web-{CFC0A886-E879-4804-8753-18D5E8103867}" dt="2022-12-06T11:12:06.602" v="0" actId="20577"/>
          <ac:spMkLst>
            <pc:docMk/>
            <pc:sldMk cId="1239279856" sldId="439"/>
            <ac:spMk id="3" creationId="{C0DC62C7-BDDB-E628-DD0A-75D64F22121B}"/>
          </ac:spMkLst>
        </pc:spChg>
      </pc:sldChg>
    </pc:docChg>
  </pc:docChgLst>
  <pc:docChgLst>
    <pc:chgData name="Boogaard, J.A. (Jeroen)" userId="5d8bfbb9-ac4d-4b54-995c-89502a1fc463" providerId="ADAL" clId="{3B1C4880-5F71-4E6E-9100-C4E9BD0E0BC2}"/>
    <pc:docChg chg="undo custSel addSld delSld modSld sldOrd">
      <pc:chgData name="Boogaard, J.A. (Jeroen)" userId="5d8bfbb9-ac4d-4b54-995c-89502a1fc463" providerId="ADAL" clId="{3B1C4880-5F71-4E6E-9100-C4E9BD0E0BC2}" dt="2022-12-05T21:19:37.254" v="2307" actId="20577"/>
      <pc:docMkLst>
        <pc:docMk/>
      </pc:docMkLst>
      <pc:sldChg chg="addSp delSp modSp mod">
        <pc:chgData name="Boogaard, J.A. (Jeroen)" userId="5d8bfbb9-ac4d-4b54-995c-89502a1fc463" providerId="ADAL" clId="{3B1C4880-5F71-4E6E-9100-C4E9BD0E0BC2}" dt="2022-12-05T19:32:22.502" v="82" actId="931"/>
        <pc:sldMkLst>
          <pc:docMk/>
          <pc:sldMk cId="494620533" sldId="408"/>
        </pc:sldMkLst>
        <pc:spChg chg="add del">
          <ac:chgData name="Boogaard, J.A. (Jeroen)" userId="5d8bfbb9-ac4d-4b54-995c-89502a1fc463" providerId="ADAL" clId="{3B1C4880-5F71-4E6E-9100-C4E9BD0E0BC2}" dt="2022-12-05T19:32:22.502" v="82" actId="931"/>
          <ac:spMkLst>
            <pc:docMk/>
            <pc:sldMk cId="494620533" sldId="408"/>
            <ac:spMk id="3" creationId="{7E4F0FCC-B6FE-6CF7-A3F6-6B3D598D6BBE}"/>
          </ac:spMkLst>
        </pc:spChg>
        <pc:picChg chg="add del mod">
          <ac:chgData name="Boogaard, J.A. (Jeroen)" userId="5d8bfbb9-ac4d-4b54-995c-89502a1fc463" providerId="ADAL" clId="{3B1C4880-5F71-4E6E-9100-C4E9BD0E0BC2}" dt="2022-12-05T19:31:36.986" v="75" actId="931"/>
          <ac:picMkLst>
            <pc:docMk/>
            <pc:sldMk cId="494620533" sldId="408"/>
            <ac:picMk id="6" creationId="{E077DDCC-80BA-45C5-8BEA-9BEA0B3323C5}"/>
          </ac:picMkLst>
        </pc:picChg>
        <pc:picChg chg="add del mod">
          <ac:chgData name="Boogaard, J.A. (Jeroen)" userId="5d8bfbb9-ac4d-4b54-995c-89502a1fc463" providerId="ADAL" clId="{3B1C4880-5F71-4E6E-9100-C4E9BD0E0BC2}" dt="2022-12-05T19:32:22.502" v="82" actId="931"/>
          <ac:picMkLst>
            <pc:docMk/>
            <pc:sldMk cId="494620533" sldId="408"/>
            <ac:picMk id="8" creationId="{3C3CEF54-13FC-4C39-B82D-0F04552EF593}"/>
          </ac:picMkLst>
        </pc:picChg>
      </pc:sldChg>
      <pc:sldChg chg="modSp del mod">
        <pc:chgData name="Boogaard, J.A. (Jeroen)" userId="5d8bfbb9-ac4d-4b54-995c-89502a1fc463" providerId="ADAL" clId="{3B1C4880-5F71-4E6E-9100-C4E9BD0E0BC2}" dt="2022-12-05T19:41:41.729" v="288" actId="47"/>
        <pc:sldMkLst>
          <pc:docMk/>
          <pc:sldMk cId="3897602975" sldId="424"/>
        </pc:sldMkLst>
        <pc:spChg chg="mod">
          <ac:chgData name="Boogaard, J.A. (Jeroen)" userId="5d8bfbb9-ac4d-4b54-995c-89502a1fc463" providerId="ADAL" clId="{3B1C4880-5F71-4E6E-9100-C4E9BD0E0BC2}" dt="2022-12-05T19:28:37.684" v="23" actId="20577"/>
          <ac:spMkLst>
            <pc:docMk/>
            <pc:sldMk cId="3897602975" sldId="424"/>
            <ac:spMk id="2" creationId="{A0D76C7C-3881-5C0E-CFF3-7A33BC184091}"/>
          </ac:spMkLst>
        </pc:spChg>
        <pc:picChg chg="mod">
          <ac:chgData name="Boogaard, J.A. (Jeroen)" userId="5d8bfbb9-ac4d-4b54-995c-89502a1fc463" providerId="ADAL" clId="{3B1C4880-5F71-4E6E-9100-C4E9BD0E0BC2}" dt="2022-12-05T19:28:21.453" v="0" actId="14826"/>
          <ac:picMkLst>
            <pc:docMk/>
            <pc:sldMk cId="3897602975" sldId="424"/>
            <ac:picMk id="5" creationId="{14E20C33-5F66-6ACB-3268-CAE6A186B443}"/>
          </ac:picMkLst>
        </pc:picChg>
      </pc:sldChg>
      <pc:sldChg chg="addSp delSp modSp mod setClrOvrMap">
        <pc:chgData name="Boogaard, J.A. (Jeroen)" userId="5d8bfbb9-ac4d-4b54-995c-89502a1fc463" providerId="ADAL" clId="{3B1C4880-5F71-4E6E-9100-C4E9BD0E0BC2}" dt="2022-12-05T21:19:37.254" v="2307" actId="20577"/>
        <pc:sldMkLst>
          <pc:docMk/>
          <pc:sldMk cId="2272808181" sldId="425"/>
        </pc:sldMkLst>
        <pc:spChg chg="mod ord">
          <ac:chgData name="Boogaard, J.A. (Jeroen)" userId="5d8bfbb9-ac4d-4b54-995c-89502a1fc463" providerId="ADAL" clId="{3B1C4880-5F71-4E6E-9100-C4E9BD0E0BC2}" dt="2022-12-05T19:56:42.222" v="521" actId="26606"/>
          <ac:spMkLst>
            <pc:docMk/>
            <pc:sldMk cId="2272808181" sldId="425"/>
            <ac:spMk id="2" creationId="{1E9AC033-285B-67DA-7B8D-54BE2A328340}"/>
          </ac:spMkLst>
        </pc:spChg>
        <pc:spChg chg="add del">
          <ac:chgData name="Boogaard, J.A. (Jeroen)" userId="5d8bfbb9-ac4d-4b54-995c-89502a1fc463" providerId="ADAL" clId="{3B1C4880-5F71-4E6E-9100-C4E9BD0E0BC2}" dt="2022-12-05T19:34:25.872" v="197" actId="26606"/>
          <ac:spMkLst>
            <pc:docMk/>
            <pc:sldMk cId="2272808181" sldId="425"/>
            <ac:spMk id="23" creationId="{BACC6370-2D7E-4714-9D71-7542949D7D5D}"/>
          </ac:spMkLst>
        </pc:spChg>
        <pc:spChg chg="add del">
          <ac:chgData name="Boogaard, J.A. (Jeroen)" userId="5d8bfbb9-ac4d-4b54-995c-89502a1fc463" providerId="ADAL" clId="{3B1C4880-5F71-4E6E-9100-C4E9BD0E0BC2}" dt="2022-12-05T19:34:25.872" v="197" actId="26606"/>
          <ac:spMkLst>
            <pc:docMk/>
            <pc:sldMk cId="2272808181" sldId="425"/>
            <ac:spMk id="25" creationId="{F68B3F68-107C-434F-AA38-110D5EA91B85}"/>
          </ac:spMkLst>
        </pc:spChg>
        <pc:spChg chg="add del">
          <ac:chgData name="Boogaard, J.A. (Jeroen)" userId="5d8bfbb9-ac4d-4b54-995c-89502a1fc463" providerId="ADAL" clId="{3B1C4880-5F71-4E6E-9100-C4E9BD0E0BC2}" dt="2022-12-05T19:34:25.872" v="197" actId="26606"/>
          <ac:spMkLst>
            <pc:docMk/>
            <pc:sldMk cId="2272808181" sldId="425"/>
            <ac:spMk id="27" creationId="{AAD0DBB9-1A4B-4391-81D4-CB19F9AB918A}"/>
          </ac:spMkLst>
        </pc:spChg>
        <pc:spChg chg="add del">
          <ac:chgData name="Boogaard, J.A. (Jeroen)" userId="5d8bfbb9-ac4d-4b54-995c-89502a1fc463" providerId="ADAL" clId="{3B1C4880-5F71-4E6E-9100-C4E9BD0E0BC2}" dt="2022-12-05T19:34:25.872" v="197" actId="26606"/>
          <ac:spMkLst>
            <pc:docMk/>
            <pc:sldMk cId="2272808181" sldId="425"/>
            <ac:spMk id="29" creationId="{063BBA22-50EA-4C4D-BE05-F1CE4E63AA56}"/>
          </ac:spMkLst>
        </pc:spChg>
        <pc:spChg chg="add del">
          <ac:chgData name="Boogaard, J.A. (Jeroen)" userId="5d8bfbb9-ac4d-4b54-995c-89502a1fc463" providerId="ADAL" clId="{3B1C4880-5F71-4E6E-9100-C4E9BD0E0BC2}" dt="2022-12-05T19:56:42.222" v="521" actId="26606"/>
          <ac:spMkLst>
            <pc:docMk/>
            <pc:sldMk cId="2272808181" sldId="425"/>
            <ac:spMk id="39" creationId="{1D63C574-BFD2-41A1-A567-B0C3CC7FDD4F}"/>
          </ac:spMkLst>
        </pc:spChg>
        <pc:spChg chg="add del">
          <ac:chgData name="Boogaard, J.A. (Jeroen)" userId="5d8bfbb9-ac4d-4b54-995c-89502a1fc463" providerId="ADAL" clId="{3B1C4880-5F71-4E6E-9100-C4E9BD0E0BC2}" dt="2022-12-05T19:56:42.222" v="521" actId="26606"/>
          <ac:spMkLst>
            <pc:docMk/>
            <pc:sldMk cId="2272808181" sldId="425"/>
            <ac:spMk id="40" creationId="{E2A46BAB-8C31-42B2-90E8-B26DD3E81D37}"/>
          </ac:spMkLst>
        </pc:spChg>
        <pc:spChg chg="add del">
          <ac:chgData name="Boogaard, J.A. (Jeroen)" userId="5d8bfbb9-ac4d-4b54-995c-89502a1fc463" providerId="ADAL" clId="{3B1C4880-5F71-4E6E-9100-C4E9BD0E0BC2}" dt="2022-12-05T19:56:24.726" v="515" actId="26606"/>
          <ac:spMkLst>
            <pc:docMk/>
            <pc:sldMk cId="2272808181" sldId="425"/>
            <ac:spMk id="47" creationId="{23CBEF12-C9B8-466E-A7FE-B00B9ADF4303}"/>
          </ac:spMkLst>
        </pc:spChg>
        <pc:spChg chg="add del">
          <ac:chgData name="Boogaard, J.A. (Jeroen)" userId="5d8bfbb9-ac4d-4b54-995c-89502a1fc463" providerId="ADAL" clId="{3B1C4880-5F71-4E6E-9100-C4E9BD0E0BC2}" dt="2022-12-05T19:56:27.675" v="517" actId="26606"/>
          <ac:spMkLst>
            <pc:docMk/>
            <pc:sldMk cId="2272808181" sldId="425"/>
            <ac:spMk id="49" creationId="{A4121561-392E-4887-9C1F-E06486064434}"/>
          </ac:spMkLst>
        </pc:spChg>
        <pc:spChg chg="add del">
          <ac:chgData name="Boogaard, J.A. (Jeroen)" userId="5d8bfbb9-ac4d-4b54-995c-89502a1fc463" providerId="ADAL" clId="{3B1C4880-5F71-4E6E-9100-C4E9BD0E0BC2}" dt="2022-12-05T19:56:30.762" v="519" actId="26606"/>
          <ac:spMkLst>
            <pc:docMk/>
            <pc:sldMk cId="2272808181" sldId="425"/>
            <ac:spMk id="51" creationId="{8F23F8A3-8FD7-4779-8323-FDC26BE99889}"/>
          </ac:spMkLst>
        </pc:spChg>
        <pc:spChg chg="add del">
          <ac:chgData name="Boogaard, J.A. (Jeroen)" userId="5d8bfbb9-ac4d-4b54-995c-89502a1fc463" providerId="ADAL" clId="{3B1C4880-5F71-4E6E-9100-C4E9BD0E0BC2}" dt="2022-12-05T19:56:30.762" v="519" actId="26606"/>
          <ac:spMkLst>
            <pc:docMk/>
            <pc:sldMk cId="2272808181" sldId="425"/>
            <ac:spMk id="52" creationId="{F605C4CC-A25C-416F-8333-7CB7DC97D870}"/>
          </ac:spMkLst>
        </pc:spChg>
        <pc:spChg chg="add del">
          <ac:chgData name="Boogaard, J.A. (Jeroen)" userId="5d8bfbb9-ac4d-4b54-995c-89502a1fc463" providerId="ADAL" clId="{3B1C4880-5F71-4E6E-9100-C4E9BD0E0BC2}" dt="2022-12-05T19:56:42.222" v="521" actId="26606"/>
          <ac:spMkLst>
            <pc:docMk/>
            <pc:sldMk cId="2272808181" sldId="425"/>
            <ac:spMk id="53" creationId="{75C56826-D4E5-42ED-8529-079651CB3005}"/>
          </ac:spMkLst>
        </pc:spChg>
        <pc:spChg chg="add del">
          <ac:chgData name="Boogaard, J.A. (Jeroen)" userId="5d8bfbb9-ac4d-4b54-995c-89502a1fc463" providerId="ADAL" clId="{3B1C4880-5F71-4E6E-9100-C4E9BD0E0BC2}" dt="2022-12-05T19:56:42.222" v="521" actId="26606"/>
          <ac:spMkLst>
            <pc:docMk/>
            <pc:sldMk cId="2272808181" sldId="425"/>
            <ac:spMk id="54" creationId="{231BF440-39FA-4087-84CC-2EEC0BBDAF29}"/>
          </ac:spMkLst>
        </pc:spChg>
        <pc:spChg chg="add del">
          <ac:chgData name="Boogaard, J.A. (Jeroen)" userId="5d8bfbb9-ac4d-4b54-995c-89502a1fc463" providerId="ADAL" clId="{3B1C4880-5F71-4E6E-9100-C4E9BD0E0BC2}" dt="2022-12-05T19:56:42.222" v="521" actId="26606"/>
          <ac:spMkLst>
            <pc:docMk/>
            <pc:sldMk cId="2272808181" sldId="425"/>
            <ac:spMk id="55" creationId="{82095FCE-EF05-4443-B97A-85DEE3A5CA17}"/>
          </ac:spMkLst>
        </pc:spChg>
        <pc:spChg chg="add del">
          <ac:chgData name="Boogaard, J.A. (Jeroen)" userId="5d8bfbb9-ac4d-4b54-995c-89502a1fc463" providerId="ADAL" clId="{3B1C4880-5F71-4E6E-9100-C4E9BD0E0BC2}" dt="2022-12-05T19:56:42.222" v="521" actId="26606"/>
          <ac:spMkLst>
            <pc:docMk/>
            <pc:sldMk cId="2272808181" sldId="425"/>
            <ac:spMk id="56" creationId="{F04E4CBA-303B-48BD-8451-C2701CB0EEBF}"/>
          </ac:spMkLst>
        </pc:spChg>
        <pc:spChg chg="add del">
          <ac:chgData name="Boogaard, J.A. (Jeroen)" userId="5d8bfbb9-ac4d-4b54-995c-89502a1fc463" providerId="ADAL" clId="{3B1C4880-5F71-4E6E-9100-C4E9BD0E0BC2}" dt="2022-12-05T19:56:42.222" v="521" actId="26606"/>
          <ac:spMkLst>
            <pc:docMk/>
            <pc:sldMk cId="2272808181" sldId="425"/>
            <ac:spMk id="57" creationId="{CA00AE6B-AA30-4CF8-BA6F-339B780AD76C}"/>
          </ac:spMkLst>
        </pc:spChg>
        <pc:spChg chg="add del">
          <ac:chgData name="Boogaard, J.A. (Jeroen)" userId="5d8bfbb9-ac4d-4b54-995c-89502a1fc463" providerId="ADAL" clId="{3B1C4880-5F71-4E6E-9100-C4E9BD0E0BC2}" dt="2022-12-05T19:56:42.222" v="521" actId="26606"/>
          <ac:spMkLst>
            <pc:docMk/>
            <pc:sldMk cId="2272808181" sldId="425"/>
            <ac:spMk id="58" creationId="{F6CA58B3-AFCC-4A40-9882-50D5080879B0}"/>
          </ac:spMkLst>
        </pc:spChg>
        <pc:grpChg chg="add del">
          <ac:chgData name="Boogaard, J.A. (Jeroen)" userId="5d8bfbb9-ac4d-4b54-995c-89502a1fc463" providerId="ADAL" clId="{3B1C4880-5F71-4E6E-9100-C4E9BD0E0BC2}" dt="2022-12-05T19:56:42.222" v="521" actId="26606"/>
          <ac:grpSpMkLst>
            <pc:docMk/>
            <pc:sldMk cId="2272808181" sldId="425"/>
            <ac:grpSpMk id="31" creationId="{43F5E015-E085-4624-B431-B42414448684}"/>
          </ac:grpSpMkLst>
        </pc:grpChg>
        <pc:grpChg chg="add del">
          <ac:chgData name="Boogaard, J.A. (Jeroen)" userId="5d8bfbb9-ac4d-4b54-995c-89502a1fc463" providerId="ADAL" clId="{3B1C4880-5F71-4E6E-9100-C4E9BD0E0BC2}" dt="2022-12-05T19:56:42.222" v="521" actId="26606"/>
          <ac:grpSpMkLst>
            <pc:docMk/>
            <pc:sldMk cId="2272808181" sldId="425"/>
            <ac:grpSpMk id="41" creationId="{B3F7A3C7-0737-4E57-B30E-8EEFE638B401}"/>
          </ac:grpSpMkLst>
        </pc:grpChg>
        <pc:graphicFrameChg chg="mod ord modGraphic">
          <ac:chgData name="Boogaard, J.A. (Jeroen)" userId="5d8bfbb9-ac4d-4b54-995c-89502a1fc463" providerId="ADAL" clId="{3B1C4880-5F71-4E6E-9100-C4E9BD0E0BC2}" dt="2022-12-05T21:19:37.254" v="2307" actId="20577"/>
          <ac:graphicFrameMkLst>
            <pc:docMk/>
            <pc:sldMk cId="2272808181" sldId="425"/>
            <ac:graphicFrameMk id="18" creationId="{01D170F7-14BF-27D6-8F58-C247E8B5CA7B}"/>
          </ac:graphicFrameMkLst>
        </pc:graphicFrameChg>
        <pc:picChg chg="add mod ord">
          <ac:chgData name="Boogaard, J.A. (Jeroen)" userId="5d8bfbb9-ac4d-4b54-995c-89502a1fc463" providerId="ADAL" clId="{3B1C4880-5F71-4E6E-9100-C4E9BD0E0BC2}" dt="2022-12-05T19:56:42.222" v="521" actId="26606"/>
          <ac:picMkLst>
            <pc:docMk/>
            <pc:sldMk cId="2272808181" sldId="425"/>
            <ac:picMk id="4" creationId="{6B291129-7165-4ED1-BE26-D88F29BF31CB}"/>
          </ac:picMkLst>
        </pc:picChg>
        <pc:picChg chg="add mod ord">
          <ac:chgData name="Boogaard, J.A. (Jeroen)" userId="5d8bfbb9-ac4d-4b54-995c-89502a1fc463" providerId="ADAL" clId="{3B1C4880-5F71-4E6E-9100-C4E9BD0E0BC2}" dt="2022-12-05T19:56:42.222" v="521" actId="26606"/>
          <ac:picMkLst>
            <pc:docMk/>
            <pc:sldMk cId="2272808181" sldId="425"/>
            <ac:picMk id="6" creationId="{B053F98D-E450-4A2B-9A28-A54D7390578C}"/>
          </ac:picMkLst>
        </pc:picChg>
      </pc:sldChg>
      <pc:sldChg chg="addSp delSp modSp mod ord setBg">
        <pc:chgData name="Boogaard, J.A. (Jeroen)" userId="5d8bfbb9-ac4d-4b54-995c-89502a1fc463" providerId="ADAL" clId="{3B1C4880-5F71-4E6E-9100-C4E9BD0E0BC2}" dt="2022-12-05T20:14:52.993" v="1050" actId="26606"/>
        <pc:sldMkLst>
          <pc:docMk/>
          <pc:sldMk cId="737778669" sldId="426"/>
        </pc:sldMkLst>
        <pc:spChg chg="mod">
          <ac:chgData name="Boogaard, J.A. (Jeroen)" userId="5d8bfbb9-ac4d-4b54-995c-89502a1fc463" providerId="ADAL" clId="{3B1C4880-5F71-4E6E-9100-C4E9BD0E0BC2}" dt="2022-12-05T20:14:52.993" v="1050" actId="26606"/>
          <ac:spMkLst>
            <pc:docMk/>
            <pc:sldMk cId="737778669" sldId="426"/>
            <ac:spMk id="2" creationId="{1570842C-67DA-C1D0-0162-8207875D3BD7}"/>
          </ac:spMkLst>
        </pc:spChg>
        <pc:spChg chg="del mod">
          <ac:chgData name="Boogaard, J.A. (Jeroen)" userId="5d8bfbb9-ac4d-4b54-995c-89502a1fc463" providerId="ADAL" clId="{3B1C4880-5F71-4E6E-9100-C4E9BD0E0BC2}" dt="2022-12-05T20:06:34.043" v="748" actId="26606"/>
          <ac:spMkLst>
            <pc:docMk/>
            <pc:sldMk cId="737778669" sldId="426"/>
            <ac:spMk id="3" creationId="{98588113-B946-84C5-0ECF-59354AB079EF}"/>
          </ac:spMkLst>
        </pc:spChg>
        <pc:spChg chg="add del">
          <ac:chgData name="Boogaard, J.A. (Jeroen)" userId="5d8bfbb9-ac4d-4b54-995c-89502a1fc463" providerId="ADAL" clId="{3B1C4880-5F71-4E6E-9100-C4E9BD0E0BC2}" dt="2022-12-05T20:14:52.993" v="1050" actId="26606"/>
          <ac:spMkLst>
            <pc:docMk/>
            <pc:sldMk cId="737778669" sldId="426"/>
            <ac:spMk id="9" creationId="{5C8908E2-EE49-44D2-9428-A28D2312A8D5}"/>
          </ac:spMkLst>
        </pc:spChg>
        <pc:spChg chg="add del">
          <ac:chgData name="Boogaard, J.A. (Jeroen)" userId="5d8bfbb9-ac4d-4b54-995c-89502a1fc463" providerId="ADAL" clId="{3B1C4880-5F71-4E6E-9100-C4E9BD0E0BC2}" dt="2022-12-05T20:14:52.993" v="1050" actId="26606"/>
          <ac:spMkLst>
            <pc:docMk/>
            <pc:sldMk cId="737778669" sldId="426"/>
            <ac:spMk id="15" creationId="{7449A6C7-D15F-4AA5-BFA5-71A404B47016}"/>
          </ac:spMkLst>
        </pc:spChg>
        <pc:spChg chg="add del">
          <ac:chgData name="Boogaard, J.A. (Jeroen)" userId="5d8bfbb9-ac4d-4b54-995c-89502a1fc463" providerId="ADAL" clId="{3B1C4880-5F71-4E6E-9100-C4E9BD0E0BC2}" dt="2022-12-05T20:14:52.993" v="1050" actId="26606"/>
          <ac:spMkLst>
            <pc:docMk/>
            <pc:sldMk cId="737778669" sldId="426"/>
            <ac:spMk id="17" creationId="{ED888B23-07FA-482A-96DF-47E31AF1A603}"/>
          </ac:spMkLst>
        </pc:spChg>
        <pc:spChg chg="add del">
          <ac:chgData name="Boogaard, J.A. (Jeroen)" userId="5d8bfbb9-ac4d-4b54-995c-89502a1fc463" providerId="ADAL" clId="{3B1C4880-5F71-4E6E-9100-C4E9BD0E0BC2}" dt="2022-12-05T20:14:32.188" v="1039" actId="26606"/>
          <ac:spMkLst>
            <pc:docMk/>
            <pc:sldMk cId="737778669" sldId="426"/>
            <ac:spMk id="22" creationId="{BACC6370-2D7E-4714-9D71-7542949D7D5D}"/>
          </ac:spMkLst>
        </pc:spChg>
        <pc:spChg chg="add del">
          <ac:chgData name="Boogaard, J.A. (Jeroen)" userId="5d8bfbb9-ac4d-4b54-995c-89502a1fc463" providerId="ADAL" clId="{3B1C4880-5F71-4E6E-9100-C4E9BD0E0BC2}" dt="2022-12-05T20:14:52.972" v="1049" actId="26606"/>
          <ac:spMkLst>
            <pc:docMk/>
            <pc:sldMk cId="737778669" sldId="426"/>
            <ac:spMk id="23" creationId="{D335A262-7106-4571-BE09-CFA60A9DB0FF}"/>
          </ac:spMkLst>
        </pc:spChg>
        <pc:spChg chg="add del">
          <ac:chgData name="Boogaard, J.A. (Jeroen)" userId="5d8bfbb9-ac4d-4b54-995c-89502a1fc463" providerId="ADAL" clId="{3B1C4880-5F71-4E6E-9100-C4E9BD0E0BC2}" dt="2022-12-05T20:14:32.188" v="1039" actId="26606"/>
          <ac:spMkLst>
            <pc:docMk/>
            <pc:sldMk cId="737778669" sldId="426"/>
            <ac:spMk id="24" creationId="{F68B3F68-107C-434F-AA38-110D5EA91B85}"/>
          </ac:spMkLst>
        </pc:spChg>
        <pc:spChg chg="add del">
          <ac:chgData name="Boogaard, J.A. (Jeroen)" userId="5d8bfbb9-ac4d-4b54-995c-89502a1fc463" providerId="ADAL" clId="{3B1C4880-5F71-4E6E-9100-C4E9BD0E0BC2}" dt="2022-12-05T20:14:52.972" v="1049" actId="26606"/>
          <ac:spMkLst>
            <pc:docMk/>
            <pc:sldMk cId="737778669" sldId="426"/>
            <ac:spMk id="25" creationId="{7A6F043C-2A2A-4ECE-99FC-9670FAF956C5}"/>
          </ac:spMkLst>
        </pc:spChg>
        <pc:spChg chg="add del">
          <ac:chgData name="Boogaard, J.A. (Jeroen)" userId="5d8bfbb9-ac4d-4b54-995c-89502a1fc463" providerId="ADAL" clId="{3B1C4880-5F71-4E6E-9100-C4E9BD0E0BC2}" dt="2022-12-05T20:14:32.188" v="1039" actId="26606"/>
          <ac:spMkLst>
            <pc:docMk/>
            <pc:sldMk cId="737778669" sldId="426"/>
            <ac:spMk id="26" creationId="{AAD0DBB9-1A4B-4391-81D4-CB19F9AB918A}"/>
          </ac:spMkLst>
        </pc:spChg>
        <pc:spChg chg="add del">
          <ac:chgData name="Boogaard, J.A. (Jeroen)" userId="5d8bfbb9-ac4d-4b54-995c-89502a1fc463" providerId="ADAL" clId="{3B1C4880-5F71-4E6E-9100-C4E9BD0E0BC2}" dt="2022-12-05T20:14:52.972" v="1049" actId="26606"/>
          <ac:spMkLst>
            <pc:docMk/>
            <pc:sldMk cId="737778669" sldId="426"/>
            <ac:spMk id="27" creationId="{046FE5A8-8C9A-4D97-A7C4-214929653ACC}"/>
          </ac:spMkLst>
        </pc:spChg>
        <pc:spChg chg="add del">
          <ac:chgData name="Boogaard, J.A. (Jeroen)" userId="5d8bfbb9-ac4d-4b54-995c-89502a1fc463" providerId="ADAL" clId="{3B1C4880-5F71-4E6E-9100-C4E9BD0E0BC2}" dt="2022-12-05T20:14:32.188" v="1039" actId="26606"/>
          <ac:spMkLst>
            <pc:docMk/>
            <pc:sldMk cId="737778669" sldId="426"/>
            <ac:spMk id="28" creationId="{063BBA22-50EA-4C4D-BE05-F1CE4E63AA56}"/>
          </ac:spMkLst>
        </pc:spChg>
        <pc:spChg chg="add del">
          <ac:chgData name="Boogaard, J.A. (Jeroen)" userId="5d8bfbb9-ac4d-4b54-995c-89502a1fc463" providerId="ADAL" clId="{3B1C4880-5F71-4E6E-9100-C4E9BD0E0BC2}" dt="2022-12-05T20:14:33.735" v="1041" actId="26606"/>
          <ac:spMkLst>
            <pc:docMk/>
            <pc:sldMk cId="737778669" sldId="426"/>
            <ac:spMk id="29" creationId="{D5B0017B-2ECA-49AF-B397-DC140825DF8D}"/>
          </ac:spMkLst>
        </pc:spChg>
        <pc:spChg chg="add del">
          <ac:chgData name="Boogaard, J.A. (Jeroen)" userId="5d8bfbb9-ac4d-4b54-995c-89502a1fc463" providerId="ADAL" clId="{3B1C4880-5F71-4E6E-9100-C4E9BD0E0BC2}" dt="2022-12-05T20:14:33.735" v="1041" actId="26606"/>
          <ac:spMkLst>
            <pc:docMk/>
            <pc:sldMk cId="737778669" sldId="426"/>
            <ac:spMk id="30" creationId="{56E9B3E6-E277-4D68-BA48-9CB43FFBD6E2}"/>
          </ac:spMkLst>
        </pc:spChg>
        <pc:spChg chg="add del">
          <ac:chgData name="Boogaard, J.A. (Jeroen)" userId="5d8bfbb9-ac4d-4b54-995c-89502a1fc463" providerId="ADAL" clId="{3B1C4880-5F71-4E6E-9100-C4E9BD0E0BC2}" dt="2022-12-05T20:14:36.676" v="1043" actId="26606"/>
          <ac:spMkLst>
            <pc:docMk/>
            <pc:sldMk cId="737778669" sldId="426"/>
            <ac:spMk id="35" creationId="{BACC6370-2D7E-4714-9D71-7542949D7D5D}"/>
          </ac:spMkLst>
        </pc:spChg>
        <pc:spChg chg="add del">
          <ac:chgData name="Boogaard, J.A. (Jeroen)" userId="5d8bfbb9-ac4d-4b54-995c-89502a1fc463" providerId="ADAL" clId="{3B1C4880-5F71-4E6E-9100-C4E9BD0E0BC2}" dt="2022-12-05T20:14:36.676" v="1043" actId="26606"/>
          <ac:spMkLst>
            <pc:docMk/>
            <pc:sldMk cId="737778669" sldId="426"/>
            <ac:spMk id="36" creationId="{F68B3F68-107C-434F-AA38-110D5EA91B85}"/>
          </ac:spMkLst>
        </pc:spChg>
        <pc:spChg chg="add del">
          <ac:chgData name="Boogaard, J.A. (Jeroen)" userId="5d8bfbb9-ac4d-4b54-995c-89502a1fc463" providerId="ADAL" clId="{3B1C4880-5F71-4E6E-9100-C4E9BD0E0BC2}" dt="2022-12-05T20:14:36.676" v="1043" actId="26606"/>
          <ac:spMkLst>
            <pc:docMk/>
            <pc:sldMk cId="737778669" sldId="426"/>
            <ac:spMk id="37" creationId="{AAD0DBB9-1A4B-4391-81D4-CB19F9AB918A}"/>
          </ac:spMkLst>
        </pc:spChg>
        <pc:spChg chg="add del">
          <ac:chgData name="Boogaard, J.A. (Jeroen)" userId="5d8bfbb9-ac4d-4b54-995c-89502a1fc463" providerId="ADAL" clId="{3B1C4880-5F71-4E6E-9100-C4E9BD0E0BC2}" dt="2022-12-05T20:14:36.676" v="1043" actId="26606"/>
          <ac:spMkLst>
            <pc:docMk/>
            <pc:sldMk cId="737778669" sldId="426"/>
            <ac:spMk id="38" creationId="{063BBA22-50EA-4C4D-BE05-F1CE4E63AA56}"/>
          </ac:spMkLst>
        </pc:spChg>
        <pc:spChg chg="add del">
          <ac:chgData name="Boogaard, J.A. (Jeroen)" userId="5d8bfbb9-ac4d-4b54-995c-89502a1fc463" providerId="ADAL" clId="{3B1C4880-5F71-4E6E-9100-C4E9BD0E0BC2}" dt="2022-12-05T20:14:38.764" v="1045" actId="26606"/>
          <ac:spMkLst>
            <pc:docMk/>
            <pc:sldMk cId="737778669" sldId="426"/>
            <ac:spMk id="40" creationId="{5C8908E2-EE49-44D2-9428-A28D2312A8D5}"/>
          </ac:spMkLst>
        </pc:spChg>
        <pc:spChg chg="add del">
          <ac:chgData name="Boogaard, J.A. (Jeroen)" userId="5d8bfbb9-ac4d-4b54-995c-89502a1fc463" providerId="ADAL" clId="{3B1C4880-5F71-4E6E-9100-C4E9BD0E0BC2}" dt="2022-12-05T20:14:38.764" v="1045" actId="26606"/>
          <ac:spMkLst>
            <pc:docMk/>
            <pc:sldMk cId="737778669" sldId="426"/>
            <ac:spMk id="43" creationId="{7449A6C7-D15F-4AA5-BFA5-71A404B47016}"/>
          </ac:spMkLst>
        </pc:spChg>
        <pc:spChg chg="add del">
          <ac:chgData name="Boogaard, J.A. (Jeroen)" userId="5d8bfbb9-ac4d-4b54-995c-89502a1fc463" providerId="ADAL" clId="{3B1C4880-5F71-4E6E-9100-C4E9BD0E0BC2}" dt="2022-12-05T20:14:38.764" v="1045" actId="26606"/>
          <ac:spMkLst>
            <pc:docMk/>
            <pc:sldMk cId="737778669" sldId="426"/>
            <ac:spMk id="44" creationId="{ED888B23-07FA-482A-96DF-47E31AF1A603}"/>
          </ac:spMkLst>
        </pc:spChg>
        <pc:spChg chg="add del">
          <ac:chgData name="Boogaard, J.A. (Jeroen)" userId="5d8bfbb9-ac4d-4b54-995c-89502a1fc463" providerId="ADAL" clId="{3B1C4880-5F71-4E6E-9100-C4E9BD0E0BC2}" dt="2022-12-05T20:14:46.249" v="1047" actId="26606"/>
          <ac:spMkLst>
            <pc:docMk/>
            <pc:sldMk cId="737778669" sldId="426"/>
            <ac:spMk id="46" creationId="{BACC6370-2D7E-4714-9D71-7542949D7D5D}"/>
          </ac:spMkLst>
        </pc:spChg>
        <pc:spChg chg="add del">
          <ac:chgData name="Boogaard, J.A. (Jeroen)" userId="5d8bfbb9-ac4d-4b54-995c-89502a1fc463" providerId="ADAL" clId="{3B1C4880-5F71-4E6E-9100-C4E9BD0E0BC2}" dt="2022-12-05T20:14:46.249" v="1047" actId="26606"/>
          <ac:spMkLst>
            <pc:docMk/>
            <pc:sldMk cId="737778669" sldId="426"/>
            <ac:spMk id="47" creationId="{F68B3F68-107C-434F-AA38-110D5EA91B85}"/>
          </ac:spMkLst>
        </pc:spChg>
        <pc:spChg chg="add del">
          <ac:chgData name="Boogaard, J.A. (Jeroen)" userId="5d8bfbb9-ac4d-4b54-995c-89502a1fc463" providerId="ADAL" clId="{3B1C4880-5F71-4E6E-9100-C4E9BD0E0BC2}" dt="2022-12-05T20:14:46.249" v="1047" actId="26606"/>
          <ac:spMkLst>
            <pc:docMk/>
            <pc:sldMk cId="737778669" sldId="426"/>
            <ac:spMk id="48" creationId="{AAD0DBB9-1A4B-4391-81D4-CB19F9AB918A}"/>
          </ac:spMkLst>
        </pc:spChg>
        <pc:spChg chg="add del">
          <ac:chgData name="Boogaard, J.A. (Jeroen)" userId="5d8bfbb9-ac4d-4b54-995c-89502a1fc463" providerId="ADAL" clId="{3B1C4880-5F71-4E6E-9100-C4E9BD0E0BC2}" dt="2022-12-05T20:14:46.249" v="1047" actId="26606"/>
          <ac:spMkLst>
            <pc:docMk/>
            <pc:sldMk cId="737778669" sldId="426"/>
            <ac:spMk id="49" creationId="{063BBA22-50EA-4C4D-BE05-F1CE4E63AA56}"/>
          </ac:spMkLst>
        </pc:spChg>
        <pc:spChg chg="add del">
          <ac:chgData name="Boogaard, J.A. (Jeroen)" userId="5d8bfbb9-ac4d-4b54-995c-89502a1fc463" providerId="ADAL" clId="{3B1C4880-5F71-4E6E-9100-C4E9BD0E0BC2}" dt="2022-12-05T20:14:52.972" v="1049" actId="26606"/>
          <ac:spMkLst>
            <pc:docMk/>
            <pc:sldMk cId="737778669" sldId="426"/>
            <ac:spMk id="51" creationId="{B6297F2B-78AD-4022-83A4-78FC55E1136B}"/>
          </ac:spMkLst>
        </pc:spChg>
        <pc:spChg chg="add">
          <ac:chgData name="Boogaard, J.A. (Jeroen)" userId="5d8bfbb9-ac4d-4b54-995c-89502a1fc463" providerId="ADAL" clId="{3B1C4880-5F71-4E6E-9100-C4E9BD0E0BC2}" dt="2022-12-05T20:14:52.993" v="1050" actId="26606"/>
          <ac:spMkLst>
            <pc:docMk/>
            <pc:sldMk cId="737778669" sldId="426"/>
            <ac:spMk id="53" creationId="{BACC6370-2D7E-4714-9D71-7542949D7D5D}"/>
          </ac:spMkLst>
        </pc:spChg>
        <pc:spChg chg="add">
          <ac:chgData name="Boogaard, J.A. (Jeroen)" userId="5d8bfbb9-ac4d-4b54-995c-89502a1fc463" providerId="ADAL" clId="{3B1C4880-5F71-4E6E-9100-C4E9BD0E0BC2}" dt="2022-12-05T20:14:52.993" v="1050" actId="26606"/>
          <ac:spMkLst>
            <pc:docMk/>
            <pc:sldMk cId="737778669" sldId="426"/>
            <ac:spMk id="54" creationId="{F68B3F68-107C-434F-AA38-110D5EA91B85}"/>
          </ac:spMkLst>
        </pc:spChg>
        <pc:spChg chg="add">
          <ac:chgData name="Boogaard, J.A. (Jeroen)" userId="5d8bfbb9-ac4d-4b54-995c-89502a1fc463" providerId="ADAL" clId="{3B1C4880-5F71-4E6E-9100-C4E9BD0E0BC2}" dt="2022-12-05T20:14:52.993" v="1050" actId="26606"/>
          <ac:spMkLst>
            <pc:docMk/>
            <pc:sldMk cId="737778669" sldId="426"/>
            <ac:spMk id="55" creationId="{AAD0DBB9-1A4B-4391-81D4-CB19F9AB918A}"/>
          </ac:spMkLst>
        </pc:spChg>
        <pc:spChg chg="add">
          <ac:chgData name="Boogaard, J.A. (Jeroen)" userId="5d8bfbb9-ac4d-4b54-995c-89502a1fc463" providerId="ADAL" clId="{3B1C4880-5F71-4E6E-9100-C4E9BD0E0BC2}" dt="2022-12-05T20:14:52.993" v="1050" actId="26606"/>
          <ac:spMkLst>
            <pc:docMk/>
            <pc:sldMk cId="737778669" sldId="426"/>
            <ac:spMk id="56" creationId="{063BBA22-50EA-4C4D-BE05-F1CE4E63AA56}"/>
          </ac:spMkLst>
        </pc:spChg>
        <pc:grpChg chg="add del">
          <ac:chgData name="Boogaard, J.A. (Jeroen)" userId="5d8bfbb9-ac4d-4b54-995c-89502a1fc463" providerId="ADAL" clId="{3B1C4880-5F71-4E6E-9100-C4E9BD0E0BC2}" dt="2022-12-05T20:14:52.993" v="1050" actId="26606"/>
          <ac:grpSpMkLst>
            <pc:docMk/>
            <pc:sldMk cId="737778669" sldId="426"/>
            <ac:grpSpMk id="11" creationId="{05314994-6337-4875-8CF5-652CAFE8342C}"/>
          </ac:grpSpMkLst>
        </pc:grpChg>
        <pc:grpChg chg="add del">
          <ac:chgData name="Boogaard, J.A. (Jeroen)" userId="5d8bfbb9-ac4d-4b54-995c-89502a1fc463" providerId="ADAL" clId="{3B1C4880-5F71-4E6E-9100-C4E9BD0E0BC2}" dt="2022-12-05T20:14:33.735" v="1041" actId="26606"/>
          <ac:grpSpMkLst>
            <pc:docMk/>
            <pc:sldMk cId="737778669" sldId="426"/>
            <ac:grpSpMk id="32" creationId="{AE1C45F0-260A-458C-96ED-C1F6D2151219}"/>
          </ac:grpSpMkLst>
        </pc:grpChg>
        <pc:grpChg chg="add del">
          <ac:chgData name="Boogaard, J.A. (Jeroen)" userId="5d8bfbb9-ac4d-4b54-995c-89502a1fc463" providerId="ADAL" clId="{3B1C4880-5F71-4E6E-9100-C4E9BD0E0BC2}" dt="2022-12-05T20:14:38.764" v="1045" actId="26606"/>
          <ac:grpSpMkLst>
            <pc:docMk/>
            <pc:sldMk cId="737778669" sldId="426"/>
            <ac:grpSpMk id="41" creationId="{05314994-6337-4875-8CF5-652CAFE8342C}"/>
          </ac:grpSpMkLst>
        </pc:grpChg>
        <pc:graphicFrameChg chg="add mod modGraphic">
          <ac:chgData name="Boogaard, J.A. (Jeroen)" userId="5d8bfbb9-ac4d-4b54-995c-89502a1fc463" providerId="ADAL" clId="{3B1C4880-5F71-4E6E-9100-C4E9BD0E0BC2}" dt="2022-12-05T20:14:52.993" v="1050" actId="26606"/>
          <ac:graphicFrameMkLst>
            <pc:docMk/>
            <pc:sldMk cId="737778669" sldId="426"/>
            <ac:graphicFrameMk id="5" creationId="{9F24F008-7431-DC12-FA2C-206B88B9EAE3}"/>
          </ac:graphicFrameMkLst>
        </pc:graphicFrameChg>
        <pc:picChg chg="add del">
          <ac:chgData name="Boogaard, J.A. (Jeroen)" userId="5d8bfbb9-ac4d-4b54-995c-89502a1fc463" providerId="ADAL" clId="{3B1C4880-5F71-4E6E-9100-C4E9BD0E0BC2}" dt="2022-12-05T20:14:52.972" v="1049" actId="26606"/>
          <ac:picMkLst>
            <pc:docMk/>
            <pc:sldMk cId="737778669" sldId="426"/>
            <ac:picMk id="19" creationId="{DF6D79C7-66FE-7CA8-2C39-7BCBCEC031FE}"/>
          </ac:picMkLst>
        </pc:picChg>
        <pc:cxnChg chg="add del">
          <ac:chgData name="Boogaard, J.A. (Jeroen)" userId="5d8bfbb9-ac4d-4b54-995c-89502a1fc463" providerId="ADAL" clId="{3B1C4880-5F71-4E6E-9100-C4E9BD0E0BC2}" dt="2022-12-05T20:14:33.735" v="1041" actId="26606"/>
          <ac:cxnSpMkLst>
            <pc:docMk/>
            <pc:sldMk cId="737778669" sldId="426"/>
            <ac:cxnSpMk id="31" creationId="{6CF1BAF6-AD41-4082-B212-8A1F9A2E8779}"/>
          </ac:cxnSpMkLst>
        </pc:cxnChg>
      </pc:sldChg>
      <pc:sldChg chg="del">
        <pc:chgData name="Boogaard, J.A. (Jeroen)" userId="5d8bfbb9-ac4d-4b54-995c-89502a1fc463" providerId="ADAL" clId="{3B1C4880-5F71-4E6E-9100-C4E9BD0E0BC2}" dt="2022-12-05T20:06:29.290" v="747" actId="47"/>
        <pc:sldMkLst>
          <pc:docMk/>
          <pc:sldMk cId="3182077289" sldId="432"/>
        </pc:sldMkLst>
      </pc:sldChg>
      <pc:sldChg chg="addSp delSp modSp mod setBg">
        <pc:chgData name="Boogaard, J.A. (Jeroen)" userId="5d8bfbb9-ac4d-4b54-995c-89502a1fc463" providerId="ADAL" clId="{3B1C4880-5F71-4E6E-9100-C4E9BD0E0BC2}" dt="2022-12-05T20:13:37.024" v="1035"/>
        <pc:sldMkLst>
          <pc:docMk/>
          <pc:sldMk cId="2138535572" sldId="433"/>
        </pc:sldMkLst>
        <pc:spChg chg="mod">
          <ac:chgData name="Boogaard, J.A. (Jeroen)" userId="5d8bfbb9-ac4d-4b54-995c-89502a1fc463" providerId="ADAL" clId="{3B1C4880-5F71-4E6E-9100-C4E9BD0E0BC2}" dt="2022-12-05T20:11:53.485" v="1028" actId="26606"/>
          <ac:spMkLst>
            <pc:docMk/>
            <pc:sldMk cId="2138535572" sldId="433"/>
            <ac:spMk id="2" creationId="{8B17E14C-7540-6957-DFF2-30C8D653DB5D}"/>
          </ac:spMkLst>
        </pc:spChg>
        <pc:spChg chg="add del mod">
          <ac:chgData name="Boogaard, J.A. (Jeroen)" userId="5d8bfbb9-ac4d-4b54-995c-89502a1fc463" providerId="ADAL" clId="{3B1C4880-5F71-4E6E-9100-C4E9BD0E0BC2}" dt="2022-12-05T20:12:00.322" v="1031" actId="26606"/>
          <ac:spMkLst>
            <pc:docMk/>
            <pc:sldMk cId="2138535572" sldId="433"/>
            <ac:spMk id="3" creationId="{C0DC62C7-BDDB-E628-DD0A-75D64F22121B}"/>
          </ac:spMkLst>
        </pc:spChg>
        <pc:spChg chg="add del">
          <ac:chgData name="Boogaard, J.A. (Jeroen)" userId="5d8bfbb9-ac4d-4b54-995c-89502a1fc463" providerId="ADAL" clId="{3B1C4880-5F71-4E6E-9100-C4E9BD0E0BC2}" dt="2022-12-05T20:11:50.525" v="1026" actId="26606"/>
          <ac:spMkLst>
            <pc:docMk/>
            <pc:sldMk cId="2138535572" sldId="433"/>
            <ac:spMk id="9" creationId="{5C8908E2-EE49-44D2-9428-A28D2312A8D5}"/>
          </ac:spMkLst>
        </pc:spChg>
        <pc:spChg chg="add del">
          <ac:chgData name="Boogaard, J.A. (Jeroen)" userId="5d8bfbb9-ac4d-4b54-995c-89502a1fc463" providerId="ADAL" clId="{3B1C4880-5F71-4E6E-9100-C4E9BD0E0BC2}" dt="2022-12-05T20:11:50.525" v="1026" actId="26606"/>
          <ac:spMkLst>
            <pc:docMk/>
            <pc:sldMk cId="2138535572" sldId="433"/>
            <ac:spMk id="15" creationId="{7449A6C7-D15F-4AA5-BFA5-71A404B47016}"/>
          </ac:spMkLst>
        </pc:spChg>
        <pc:spChg chg="add del">
          <ac:chgData name="Boogaard, J.A. (Jeroen)" userId="5d8bfbb9-ac4d-4b54-995c-89502a1fc463" providerId="ADAL" clId="{3B1C4880-5F71-4E6E-9100-C4E9BD0E0BC2}" dt="2022-12-05T20:11:50.525" v="1026" actId="26606"/>
          <ac:spMkLst>
            <pc:docMk/>
            <pc:sldMk cId="2138535572" sldId="433"/>
            <ac:spMk id="17" creationId="{ED888B23-07FA-482A-96DF-47E31AF1A603}"/>
          </ac:spMkLst>
        </pc:spChg>
        <pc:spChg chg="add del">
          <ac:chgData name="Boogaard, J.A. (Jeroen)" userId="5d8bfbb9-ac4d-4b54-995c-89502a1fc463" providerId="ADAL" clId="{3B1C4880-5F71-4E6E-9100-C4E9BD0E0BC2}" dt="2022-12-05T20:11:53.485" v="1028" actId="26606"/>
          <ac:spMkLst>
            <pc:docMk/>
            <pc:sldMk cId="2138535572" sldId="433"/>
            <ac:spMk id="19" creationId="{5C8908E2-EE49-44D2-9428-A28D2312A8D5}"/>
          </ac:spMkLst>
        </pc:spChg>
        <pc:spChg chg="add del">
          <ac:chgData name="Boogaard, J.A. (Jeroen)" userId="5d8bfbb9-ac4d-4b54-995c-89502a1fc463" providerId="ADAL" clId="{3B1C4880-5F71-4E6E-9100-C4E9BD0E0BC2}" dt="2022-12-05T20:11:53.485" v="1028" actId="26606"/>
          <ac:spMkLst>
            <pc:docMk/>
            <pc:sldMk cId="2138535572" sldId="433"/>
            <ac:spMk id="23" creationId="{7449A6C7-D15F-4AA5-BFA5-71A404B47016}"/>
          </ac:spMkLst>
        </pc:spChg>
        <pc:spChg chg="add del">
          <ac:chgData name="Boogaard, J.A. (Jeroen)" userId="5d8bfbb9-ac4d-4b54-995c-89502a1fc463" providerId="ADAL" clId="{3B1C4880-5F71-4E6E-9100-C4E9BD0E0BC2}" dt="2022-12-05T20:11:53.485" v="1028" actId="26606"/>
          <ac:spMkLst>
            <pc:docMk/>
            <pc:sldMk cId="2138535572" sldId="433"/>
            <ac:spMk id="24" creationId="{ED888B23-07FA-482A-96DF-47E31AF1A603}"/>
          </ac:spMkLst>
        </pc:spChg>
        <pc:grpChg chg="add del">
          <ac:chgData name="Boogaard, J.A. (Jeroen)" userId="5d8bfbb9-ac4d-4b54-995c-89502a1fc463" providerId="ADAL" clId="{3B1C4880-5F71-4E6E-9100-C4E9BD0E0BC2}" dt="2022-12-05T20:11:50.525" v="1026" actId="26606"/>
          <ac:grpSpMkLst>
            <pc:docMk/>
            <pc:sldMk cId="2138535572" sldId="433"/>
            <ac:grpSpMk id="11" creationId="{05314994-6337-4875-8CF5-652CAFE8342C}"/>
          </ac:grpSpMkLst>
        </pc:grpChg>
        <pc:grpChg chg="add del">
          <ac:chgData name="Boogaard, J.A. (Jeroen)" userId="5d8bfbb9-ac4d-4b54-995c-89502a1fc463" providerId="ADAL" clId="{3B1C4880-5F71-4E6E-9100-C4E9BD0E0BC2}" dt="2022-12-05T20:11:53.485" v="1028" actId="26606"/>
          <ac:grpSpMkLst>
            <pc:docMk/>
            <pc:sldMk cId="2138535572" sldId="433"/>
            <ac:grpSpMk id="20" creationId="{05314994-6337-4875-8CF5-652CAFE8342C}"/>
          </ac:grpSpMkLst>
        </pc:grpChg>
        <pc:graphicFrameChg chg="add del">
          <ac:chgData name="Boogaard, J.A. (Jeroen)" userId="5d8bfbb9-ac4d-4b54-995c-89502a1fc463" providerId="ADAL" clId="{3B1C4880-5F71-4E6E-9100-C4E9BD0E0BC2}" dt="2022-12-05T20:11:50.525" v="1026" actId="26606"/>
          <ac:graphicFrameMkLst>
            <pc:docMk/>
            <pc:sldMk cId="2138535572" sldId="433"/>
            <ac:graphicFrameMk id="5" creationId="{EFCC2B5A-72EA-087E-00B6-296E738D2A06}"/>
          </ac:graphicFrameMkLst>
        </pc:graphicFrameChg>
        <pc:graphicFrameChg chg="add del">
          <ac:chgData name="Boogaard, J.A. (Jeroen)" userId="5d8bfbb9-ac4d-4b54-995c-89502a1fc463" providerId="ADAL" clId="{3B1C4880-5F71-4E6E-9100-C4E9BD0E0BC2}" dt="2022-12-05T20:11:53.485" v="1028" actId="26606"/>
          <ac:graphicFrameMkLst>
            <pc:docMk/>
            <pc:sldMk cId="2138535572" sldId="433"/>
            <ac:graphicFrameMk id="25" creationId="{8DD8E287-C341-DC92-360D-8591986AF8F0}"/>
          </ac:graphicFrameMkLst>
        </pc:graphicFrameChg>
        <pc:graphicFrameChg chg="add del">
          <ac:chgData name="Boogaard, J.A. (Jeroen)" userId="5d8bfbb9-ac4d-4b54-995c-89502a1fc463" providerId="ADAL" clId="{3B1C4880-5F71-4E6E-9100-C4E9BD0E0BC2}" dt="2022-12-05T20:12:00.283" v="1030" actId="26606"/>
          <ac:graphicFrameMkLst>
            <pc:docMk/>
            <pc:sldMk cId="2138535572" sldId="433"/>
            <ac:graphicFrameMk id="27" creationId="{93792E7A-8B46-12A5-CECD-1772556E6898}"/>
          </ac:graphicFrameMkLst>
        </pc:graphicFrameChg>
        <pc:graphicFrameChg chg="add mod">
          <ac:chgData name="Boogaard, J.A. (Jeroen)" userId="5d8bfbb9-ac4d-4b54-995c-89502a1fc463" providerId="ADAL" clId="{3B1C4880-5F71-4E6E-9100-C4E9BD0E0BC2}" dt="2022-12-05T20:13:37.024" v="1035"/>
          <ac:graphicFrameMkLst>
            <pc:docMk/>
            <pc:sldMk cId="2138535572" sldId="433"/>
            <ac:graphicFrameMk id="29" creationId="{9D071011-2309-3731-FB15-58A92180A4D4}"/>
          </ac:graphicFrameMkLst>
        </pc:graphicFrameChg>
      </pc:sldChg>
      <pc:sldChg chg="del">
        <pc:chgData name="Boogaard, J.A. (Jeroen)" userId="5d8bfbb9-ac4d-4b54-995c-89502a1fc463" providerId="ADAL" clId="{3B1C4880-5F71-4E6E-9100-C4E9BD0E0BC2}" dt="2022-12-05T20:15:27.640" v="1051" actId="2696"/>
        <pc:sldMkLst>
          <pc:docMk/>
          <pc:sldMk cId="1034125083" sldId="435"/>
        </pc:sldMkLst>
      </pc:sldChg>
      <pc:sldChg chg="addSp delSp modSp mod setBg">
        <pc:chgData name="Boogaard, J.A. (Jeroen)" userId="5d8bfbb9-ac4d-4b54-995c-89502a1fc463" providerId="ADAL" clId="{3B1C4880-5F71-4E6E-9100-C4E9BD0E0BC2}" dt="2022-12-05T20:32:55.017" v="2296" actId="26606"/>
        <pc:sldMkLst>
          <pc:docMk/>
          <pc:sldMk cId="1239279856" sldId="439"/>
        </pc:sldMkLst>
        <pc:spChg chg="mod">
          <ac:chgData name="Boogaard, J.A. (Jeroen)" userId="5d8bfbb9-ac4d-4b54-995c-89502a1fc463" providerId="ADAL" clId="{3B1C4880-5F71-4E6E-9100-C4E9BD0E0BC2}" dt="2022-12-05T20:32:55.017" v="2296" actId="26606"/>
          <ac:spMkLst>
            <pc:docMk/>
            <pc:sldMk cId="1239279856" sldId="439"/>
            <ac:spMk id="2" creationId="{8B17E14C-7540-6957-DFF2-30C8D653DB5D}"/>
          </ac:spMkLst>
        </pc:spChg>
        <pc:spChg chg="mod">
          <ac:chgData name="Boogaard, J.A. (Jeroen)" userId="5d8bfbb9-ac4d-4b54-995c-89502a1fc463" providerId="ADAL" clId="{3B1C4880-5F71-4E6E-9100-C4E9BD0E0BC2}" dt="2022-12-05T20:32:55.017" v="2296" actId="26606"/>
          <ac:spMkLst>
            <pc:docMk/>
            <pc:sldMk cId="1239279856" sldId="439"/>
            <ac:spMk id="3" creationId="{C0DC62C7-BDDB-E628-DD0A-75D64F22121B}"/>
          </ac:spMkLst>
        </pc:spChg>
        <pc:spChg chg="add del">
          <ac:chgData name="Boogaard, J.A. (Jeroen)" userId="5d8bfbb9-ac4d-4b54-995c-89502a1fc463" providerId="ADAL" clId="{3B1C4880-5F71-4E6E-9100-C4E9BD0E0BC2}" dt="2022-12-05T20:32:54.991" v="2295" actId="26606"/>
          <ac:spMkLst>
            <pc:docMk/>
            <pc:sldMk cId="1239279856" sldId="439"/>
            <ac:spMk id="9" creationId="{F13C74B1-5B17-4795-BED0-7140497B445A}"/>
          </ac:spMkLst>
        </pc:spChg>
        <pc:spChg chg="add del">
          <ac:chgData name="Boogaard, J.A. (Jeroen)" userId="5d8bfbb9-ac4d-4b54-995c-89502a1fc463" providerId="ADAL" clId="{3B1C4880-5F71-4E6E-9100-C4E9BD0E0BC2}" dt="2022-12-05T20:32:54.991" v="2295" actId="26606"/>
          <ac:spMkLst>
            <pc:docMk/>
            <pc:sldMk cId="1239279856" sldId="439"/>
            <ac:spMk id="11" creationId="{D4974D33-8DC5-464E-8C6D-BE58F0669C17}"/>
          </ac:spMkLst>
        </pc:spChg>
        <pc:picChg chg="add del">
          <ac:chgData name="Boogaard, J.A. (Jeroen)" userId="5d8bfbb9-ac4d-4b54-995c-89502a1fc463" providerId="ADAL" clId="{3B1C4880-5F71-4E6E-9100-C4E9BD0E0BC2}" dt="2022-12-05T20:32:52.681" v="2293" actId="26606"/>
          <ac:picMkLst>
            <pc:docMk/>
            <pc:sldMk cId="1239279856" sldId="439"/>
            <ac:picMk id="5" creationId="{41E1E530-EEA3-3407-98F0-50CDF71DB0F8}"/>
          </ac:picMkLst>
        </pc:picChg>
        <pc:picChg chg="add del">
          <ac:chgData name="Boogaard, J.A. (Jeroen)" userId="5d8bfbb9-ac4d-4b54-995c-89502a1fc463" providerId="ADAL" clId="{3B1C4880-5F71-4E6E-9100-C4E9BD0E0BC2}" dt="2022-12-05T20:32:54.991" v="2295" actId="26606"/>
          <ac:picMkLst>
            <pc:docMk/>
            <pc:sldMk cId="1239279856" sldId="439"/>
            <ac:picMk id="7" creationId="{66CA4557-F22C-0FAA-9DA2-A660A016230A}"/>
          </ac:picMkLst>
        </pc:picChg>
        <pc:picChg chg="add">
          <ac:chgData name="Boogaard, J.A. (Jeroen)" userId="5d8bfbb9-ac4d-4b54-995c-89502a1fc463" providerId="ADAL" clId="{3B1C4880-5F71-4E6E-9100-C4E9BD0E0BC2}" dt="2022-12-05T20:32:55.017" v="2296" actId="26606"/>
          <ac:picMkLst>
            <pc:docMk/>
            <pc:sldMk cId="1239279856" sldId="439"/>
            <ac:picMk id="13" creationId="{41E1E530-EEA3-3407-98F0-50CDF71DB0F8}"/>
          </ac:picMkLst>
        </pc:picChg>
      </pc:sldChg>
      <pc:sldChg chg="addSp delSp modSp new mod ord setBg">
        <pc:chgData name="Boogaard, J.A. (Jeroen)" userId="5d8bfbb9-ac4d-4b54-995c-89502a1fc463" providerId="ADAL" clId="{3B1C4880-5F71-4E6E-9100-C4E9BD0E0BC2}" dt="2022-12-05T19:43:00.338" v="313"/>
        <pc:sldMkLst>
          <pc:docMk/>
          <pc:sldMk cId="3201380640" sldId="440"/>
        </pc:sldMkLst>
        <pc:spChg chg="del">
          <ac:chgData name="Boogaard, J.A. (Jeroen)" userId="5d8bfbb9-ac4d-4b54-995c-89502a1fc463" providerId="ADAL" clId="{3B1C4880-5F71-4E6E-9100-C4E9BD0E0BC2}" dt="2022-12-05T19:30:39.345" v="62" actId="478"/>
          <ac:spMkLst>
            <pc:docMk/>
            <pc:sldMk cId="3201380640" sldId="440"/>
            <ac:spMk id="2" creationId="{BE602D37-C91D-4604-BD61-954E3C846510}"/>
          </ac:spMkLst>
        </pc:spChg>
        <pc:spChg chg="del">
          <ac:chgData name="Boogaard, J.A. (Jeroen)" userId="5d8bfbb9-ac4d-4b54-995c-89502a1fc463" providerId="ADAL" clId="{3B1C4880-5F71-4E6E-9100-C4E9BD0E0BC2}" dt="2022-12-05T19:30:40.767" v="63" actId="478"/>
          <ac:spMkLst>
            <pc:docMk/>
            <pc:sldMk cId="3201380640" sldId="440"/>
            <ac:spMk id="3" creationId="{88818AC7-F0E1-47AD-A710-87F2DF15CFE7}"/>
          </ac:spMkLst>
        </pc:spChg>
        <pc:spChg chg="add">
          <ac:chgData name="Boogaard, J.A. (Jeroen)" userId="5d8bfbb9-ac4d-4b54-995c-89502a1fc463" providerId="ADAL" clId="{3B1C4880-5F71-4E6E-9100-C4E9BD0E0BC2}" dt="2022-12-05T19:32:32.796" v="83" actId="26606"/>
          <ac:spMkLst>
            <pc:docMk/>
            <pc:sldMk cId="3201380640" sldId="440"/>
            <ac:spMk id="10" creationId="{AB8C311F-7253-4AED-9701-7FC0708C41C7}"/>
          </ac:spMkLst>
        </pc:spChg>
        <pc:spChg chg="add mod">
          <ac:chgData name="Boogaard, J.A. (Jeroen)" userId="5d8bfbb9-ac4d-4b54-995c-89502a1fc463" providerId="ADAL" clId="{3B1C4880-5F71-4E6E-9100-C4E9BD0E0BC2}" dt="2022-12-05T19:42:47.345" v="311" actId="20577"/>
          <ac:spMkLst>
            <pc:docMk/>
            <pc:sldMk cId="3201380640" sldId="440"/>
            <ac:spMk id="11" creationId="{09420E59-59C3-42AF-96E2-407D64B1F7B2}"/>
          </ac:spMkLst>
        </pc:spChg>
        <pc:spChg chg="add">
          <ac:chgData name="Boogaard, J.A. (Jeroen)" userId="5d8bfbb9-ac4d-4b54-995c-89502a1fc463" providerId="ADAL" clId="{3B1C4880-5F71-4E6E-9100-C4E9BD0E0BC2}" dt="2022-12-05T19:32:32.796" v="83" actId="26606"/>
          <ac:spMkLst>
            <pc:docMk/>
            <pc:sldMk cId="3201380640" sldId="440"/>
            <ac:spMk id="12" creationId="{E2384209-CB15-4CDF-9D31-C44FD9A3F20D}"/>
          </ac:spMkLst>
        </pc:spChg>
        <pc:spChg chg="add">
          <ac:chgData name="Boogaard, J.A. (Jeroen)" userId="5d8bfbb9-ac4d-4b54-995c-89502a1fc463" providerId="ADAL" clId="{3B1C4880-5F71-4E6E-9100-C4E9BD0E0BC2}" dt="2022-12-05T19:32:32.796" v="83" actId="26606"/>
          <ac:spMkLst>
            <pc:docMk/>
            <pc:sldMk cId="3201380640" sldId="440"/>
            <ac:spMk id="14" creationId="{2633B3B5-CC90-43F0-8714-D31D1F3F0209}"/>
          </ac:spMkLst>
        </pc:spChg>
        <pc:spChg chg="add">
          <ac:chgData name="Boogaard, J.A. (Jeroen)" userId="5d8bfbb9-ac4d-4b54-995c-89502a1fc463" providerId="ADAL" clId="{3B1C4880-5F71-4E6E-9100-C4E9BD0E0BC2}" dt="2022-12-05T19:32:32.796" v="83" actId="26606"/>
          <ac:spMkLst>
            <pc:docMk/>
            <pc:sldMk cId="3201380640" sldId="440"/>
            <ac:spMk id="16" creationId="{A8D57A06-A426-446D-B02C-A2DC6B62E45E}"/>
          </ac:spMkLst>
        </pc:spChg>
        <pc:picChg chg="add mod">
          <ac:chgData name="Boogaard, J.A. (Jeroen)" userId="5d8bfbb9-ac4d-4b54-995c-89502a1fc463" providerId="ADAL" clId="{3B1C4880-5F71-4E6E-9100-C4E9BD0E0BC2}" dt="2022-12-05T19:32:32.796" v="83" actId="26606"/>
          <ac:picMkLst>
            <pc:docMk/>
            <pc:sldMk cId="3201380640" sldId="440"/>
            <ac:picMk id="5" creationId="{C7E5BB4C-82B1-455D-99B0-9028DFE4F42B}"/>
          </ac:picMkLst>
        </pc:picChg>
        <pc:picChg chg="add del mod">
          <ac:chgData name="Boogaard, J.A. (Jeroen)" userId="5d8bfbb9-ac4d-4b54-995c-89502a1fc463" providerId="ADAL" clId="{3B1C4880-5F71-4E6E-9100-C4E9BD0E0BC2}" dt="2022-12-05T19:43:00.338" v="313"/>
          <ac:picMkLst>
            <pc:docMk/>
            <pc:sldMk cId="3201380640" sldId="440"/>
            <ac:picMk id="13" creationId="{5992E1A4-8FDF-4726-ADC1-56B828E95F07}"/>
          </ac:picMkLst>
        </pc:picChg>
      </pc:sldChg>
      <pc:sldChg chg="addSp delSp modSp add mod setBg addAnim delAnim setClrOvrMap delDesignElem">
        <pc:chgData name="Boogaard, J.A. (Jeroen)" userId="5d8bfbb9-ac4d-4b54-995c-89502a1fc463" providerId="ADAL" clId="{3B1C4880-5F71-4E6E-9100-C4E9BD0E0BC2}" dt="2022-12-05T20:04:40.715" v="684" actId="26606"/>
        <pc:sldMkLst>
          <pc:docMk/>
          <pc:sldMk cId="448970160" sldId="441"/>
        </pc:sldMkLst>
        <pc:spChg chg="del">
          <ac:chgData name="Boogaard, J.A. (Jeroen)" userId="5d8bfbb9-ac4d-4b54-995c-89502a1fc463" providerId="ADAL" clId="{3B1C4880-5F71-4E6E-9100-C4E9BD0E0BC2}" dt="2022-12-05T19:43:05.089" v="315"/>
          <ac:spMkLst>
            <pc:docMk/>
            <pc:sldMk cId="448970160" sldId="441"/>
            <ac:spMk id="10" creationId="{AB8C311F-7253-4AED-9701-7FC0708C41C7}"/>
          </ac:spMkLst>
        </pc:spChg>
        <pc:spChg chg="mod ord">
          <ac:chgData name="Boogaard, J.A. (Jeroen)" userId="5d8bfbb9-ac4d-4b54-995c-89502a1fc463" providerId="ADAL" clId="{3B1C4880-5F71-4E6E-9100-C4E9BD0E0BC2}" dt="2022-12-05T20:04:40.715" v="684" actId="26606"/>
          <ac:spMkLst>
            <pc:docMk/>
            <pc:sldMk cId="448970160" sldId="441"/>
            <ac:spMk id="11" creationId="{09420E59-59C3-42AF-96E2-407D64B1F7B2}"/>
          </ac:spMkLst>
        </pc:spChg>
        <pc:spChg chg="del">
          <ac:chgData name="Boogaard, J.A. (Jeroen)" userId="5d8bfbb9-ac4d-4b54-995c-89502a1fc463" providerId="ADAL" clId="{3B1C4880-5F71-4E6E-9100-C4E9BD0E0BC2}" dt="2022-12-05T19:43:05.089" v="315"/>
          <ac:spMkLst>
            <pc:docMk/>
            <pc:sldMk cId="448970160" sldId="441"/>
            <ac:spMk id="12" creationId="{E2384209-CB15-4CDF-9D31-C44FD9A3F20D}"/>
          </ac:spMkLst>
        </pc:spChg>
        <pc:spChg chg="del">
          <ac:chgData name="Boogaard, J.A. (Jeroen)" userId="5d8bfbb9-ac4d-4b54-995c-89502a1fc463" providerId="ADAL" clId="{3B1C4880-5F71-4E6E-9100-C4E9BD0E0BC2}" dt="2022-12-05T19:43:05.089" v="315"/>
          <ac:spMkLst>
            <pc:docMk/>
            <pc:sldMk cId="448970160" sldId="441"/>
            <ac:spMk id="14" creationId="{2633B3B5-CC90-43F0-8714-D31D1F3F0209}"/>
          </ac:spMkLst>
        </pc:spChg>
        <pc:spChg chg="del">
          <ac:chgData name="Boogaard, J.A. (Jeroen)" userId="5d8bfbb9-ac4d-4b54-995c-89502a1fc463" providerId="ADAL" clId="{3B1C4880-5F71-4E6E-9100-C4E9BD0E0BC2}" dt="2022-12-05T19:43:05.089" v="315"/>
          <ac:spMkLst>
            <pc:docMk/>
            <pc:sldMk cId="448970160" sldId="441"/>
            <ac:spMk id="16" creationId="{A8D57A06-A426-446D-B02C-A2DC6B62E45E}"/>
          </ac:spMkLst>
        </pc:spChg>
        <pc:spChg chg="add del">
          <ac:chgData name="Boogaard, J.A. (Jeroen)" userId="5d8bfbb9-ac4d-4b54-995c-89502a1fc463" providerId="ADAL" clId="{3B1C4880-5F71-4E6E-9100-C4E9BD0E0BC2}" dt="2022-12-05T19:47:54.610" v="349" actId="26606"/>
          <ac:spMkLst>
            <pc:docMk/>
            <pc:sldMk cId="448970160" sldId="441"/>
            <ac:spMk id="18" creationId="{247AB924-1B87-43FC-B7C7-B112D5C51A0E}"/>
          </ac:spMkLst>
        </pc:spChg>
        <pc:spChg chg="add del">
          <ac:chgData name="Boogaard, J.A. (Jeroen)" userId="5d8bfbb9-ac4d-4b54-995c-89502a1fc463" providerId="ADAL" clId="{3B1C4880-5F71-4E6E-9100-C4E9BD0E0BC2}" dt="2022-12-05T19:47:24.607" v="330" actId="26606"/>
          <ac:spMkLst>
            <pc:docMk/>
            <pc:sldMk cId="448970160" sldId="441"/>
            <ac:spMk id="27" creationId="{4281BC32-FF58-4898-A6B5-7B3D059BCEB0}"/>
          </ac:spMkLst>
        </pc:spChg>
        <pc:spChg chg="add del">
          <ac:chgData name="Boogaard, J.A. (Jeroen)" userId="5d8bfbb9-ac4d-4b54-995c-89502a1fc463" providerId="ADAL" clId="{3B1C4880-5F71-4E6E-9100-C4E9BD0E0BC2}" dt="2022-12-05T19:47:24.607" v="330" actId="26606"/>
          <ac:spMkLst>
            <pc:docMk/>
            <pc:sldMk cId="448970160" sldId="441"/>
            <ac:spMk id="29" creationId="{0D614406-135F-4875-9C87-53822CB19ABB}"/>
          </ac:spMkLst>
        </pc:spChg>
        <pc:spChg chg="add del">
          <ac:chgData name="Boogaard, J.A. (Jeroen)" userId="5d8bfbb9-ac4d-4b54-995c-89502a1fc463" providerId="ADAL" clId="{3B1C4880-5F71-4E6E-9100-C4E9BD0E0BC2}" dt="2022-12-05T19:47:24.607" v="330" actId="26606"/>
          <ac:spMkLst>
            <pc:docMk/>
            <pc:sldMk cId="448970160" sldId="441"/>
            <ac:spMk id="31" creationId="{A47020BD-3785-4628-8C5E-A4011B43EF88}"/>
          </ac:spMkLst>
        </pc:spChg>
        <pc:spChg chg="add del">
          <ac:chgData name="Boogaard, J.A. (Jeroen)" userId="5d8bfbb9-ac4d-4b54-995c-89502a1fc463" providerId="ADAL" clId="{3B1C4880-5F71-4E6E-9100-C4E9BD0E0BC2}" dt="2022-12-05T19:47:27.183" v="332" actId="26606"/>
          <ac:spMkLst>
            <pc:docMk/>
            <pc:sldMk cId="448970160" sldId="441"/>
            <ac:spMk id="33" creationId="{823AC064-BC96-4F32-8AE1-B2FD38754823}"/>
          </ac:spMkLst>
        </pc:spChg>
        <pc:spChg chg="add del">
          <ac:chgData name="Boogaard, J.A. (Jeroen)" userId="5d8bfbb9-ac4d-4b54-995c-89502a1fc463" providerId="ADAL" clId="{3B1C4880-5F71-4E6E-9100-C4E9BD0E0BC2}" dt="2022-12-05T19:47:37.621" v="334" actId="26606"/>
          <ac:spMkLst>
            <pc:docMk/>
            <pc:sldMk cId="448970160" sldId="441"/>
            <ac:spMk id="37" creationId="{99ED5833-B85B-4103-8A3B-CAB0308E6C15}"/>
          </ac:spMkLst>
        </pc:spChg>
        <pc:spChg chg="add del">
          <ac:chgData name="Boogaard, J.A. (Jeroen)" userId="5d8bfbb9-ac4d-4b54-995c-89502a1fc463" providerId="ADAL" clId="{3B1C4880-5F71-4E6E-9100-C4E9BD0E0BC2}" dt="2022-12-05T19:47:39.786" v="336" actId="26606"/>
          <ac:spMkLst>
            <pc:docMk/>
            <pc:sldMk cId="448970160" sldId="441"/>
            <ac:spMk id="39" creationId="{D55CA618-78A6-47F6-B865-E9315164FB49}"/>
          </ac:spMkLst>
        </pc:spChg>
        <pc:spChg chg="add del">
          <ac:chgData name="Boogaard, J.A. (Jeroen)" userId="5d8bfbb9-ac4d-4b54-995c-89502a1fc463" providerId="ADAL" clId="{3B1C4880-5F71-4E6E-9100-C4E9BD0E0BC2}" dt="2022-12-05T19:47:39.786" v="336" actId="26606"/>
          <ac:spMkLst>
            <pc:docMk/>
            <pc:sldMk cId="448970160" sldId="441"/>
            <ac:spMk id="42" creationId="{8ED94938-268E-4C0A-A08A-B3980C78BAEB}"/>
          </ac:spMkLst>
        </pc:spChg>
        <pc:spChg chg="add del">
          <ac:chgData name="Boogaard, J.A. (Jeroen)" userId="5d8bfbb9-ac4d-4b54-995c-89502a1fc463" providerId="ADAL" clId="{3B1C4880-5F71-4E6E-9100-C4E9BD0E0BC2}" dt="2022-12-05T19:47:43.443" v="338" actId="26606"/>
          <ac:spMkLst>
            <pc:docMk/>
            <pc:sldMk cId="448970160" sldId="441"/>
            <ac:spMk id="44" creationId="{C4879EFC-8E62-4E00-973C-C45EE9EC676D}"/>
          </ac:spMkLst>
        </pc:spChg>
        <pc:spChg chg="add del">
          <ac:chgData name="Boogaard, J.A. (Jeroen)" userId="5d8bfbb9-ac4d-4b54-995c-89502a1fc463" providerId="ADAL" clId="{3B1C4880-5F71-4E6E-9100-C4E9BD0E0BC2}" dt="2022-12-05T19:47:43.443" v="338" actId="26606"/>
          <ac:spMkLst>
            <pc:docMk/>
            <pc:sldMk cId="448970160" sldId="441"/>
            <ac:spMk id="45" creationId="{D6A9C53F-5F90-40A5-8C85-5412D39C8C68}"/>
          </ac:spMkLst>
        </pc:spChg>
        <pc:spChg chg="add del">
          <ac:chgData name="Boogaard, J.A. (Jeroen)" userId="5d8bfbb9-ac4d-4b54-995c-89502a1fc463" providerId="ADAL" clId="{3B1C4880-5F71-4E6E-9100-C4E9BD0E0BC2}" dt="2022-12-05T19:47:45.127" v="340" actId="26606"/>
          <ac:spMkLst>
            <pc:docMk/>
            <pc:sldMk cId="448970160" sldId="441"/>
            <ac:spMk id="47" creationId="{823AC064-BC96-4F32-8AE1-B2FD38754823}"/>
          </ac:spMkLst>
        </pc:spChg>
        <pc:spChg chg="add del">
          <ac:chgData name="Boogaard, J.A. (Jeroen)" userId="5d8bfbb9-ac4d-4b54-995c-89502a1fc463" providerId="ADAL" clId="{3B1C4880-5F71-4E6E-9100-C4E9BD0E0BC2}" dt="2022-12-05T19:47:47.950" v="342" actId="26606"/>
          <ac:spMkLst>
            <pc:docMk/>
            <pc:sldMk cId="448970160" sldId="441"/>
            <ac:spMk id="51" creationId="{70BDD0CE-06A4-404B-8A13-580229C1C923}"/>
          </ac:spMkLst>
        </pc:spChg>
        <pc:spChg chg="add del">
          <ac:chgData name="Boogaard, J.A. (Jeroen)" userId="5d8bfbb9-ac4d-4b54-995c-89502a1fc463" providerId="ADAL" clId="{3B1C4880-5F71-4E6E-9100-C4E9BD0E0BC2}" dt="2022-12-05T19:47:47.950" v="342" actId="26606"/>
          <ac:spMkLst>
            <pc:docMk/>
            <pc:sldMk cId="448970160" sldId="441"/>
            <ac:spMk id="52" creationId="{EE9899FA-8881-472C-AA59-D08A89CA8AEF}"/>
          </ac:spMkLst>
        </pc:spChg>
        <pc:spChg chg="add del">
          <ac:chgData name="Boogaard, J.A. (Jeroen)" userId="5d8bfbb9-ac4d-4b54-995c-89502a1fc463" providerId="ADAL" clId="{3B1C4880-5F71-4E6E-9100-C4E9BD0E0BC2}" dt="2022-12-05T19:47:47.950" v="342" actId="26606"/>
          <ac:spMkLst>
            <pc:docMk/>
            <pc:sldMk cId="448970160" sldId="441"/>
            <ac:spMk id="53" creationId="{080B7D90-3DF1-4514-B26D-616BE35553C9}"/>
          </ac:spMkLst>
        </pc:spChg>
        <pc:spChg chg="add del">
          <ac:chgData name="Boogaard, J.A. (Jeroen)" userId="5d8bfbb9-ac4d-4b54-995c-89502a1fc463" providerId="ADAL" clId="{3B1C4880-5F71-4E6E-9100-C4E9BD0E0BC2}" dt="2022-12-05T19:47:48.736" v="344" actId="26606"/>
          <ac:spMkLst>
            <pc:docMk/>
            <pc:sldMk cId="448970160" sldId="441"/>
            <ac:spMk id="55" creationId="{823AC064-BC96-4F32-8AE1-B2FD38754823}"/>
          </ac:spMkLst>
        </pc:spChg>
        <pc:spChg chg="add del">
          <ac:chgData name="Boogaard, J.A. (Jeroen)" userId="5d8bfbb9-ac4d-4b54-995c-89502a1fc463" providerId="ADAL" clId="{3B1C4880-5F71-4E6E-9100-C4E9BD0E0BC2}" dt="2022-12-05T19:47:53.690" v="346" actId="26606"/>
          <ac:spMkLst>
            <pc:docMk/>
            <pc:sldMk cId="448970160" sldId="441"/>
            <ac:spMk id="59" creationId="{99ED5833-B85B-4103-8A3B-CAB0308E6C15}"/>
          </ac:spMkLst>
        </pc:spChg>
        <pc:spChg chg="add del">
          <ac:chgData name="Boogaard, J.A. (Jeroen)" userId="5d8bfbb9-ac4d-4b54-995c-89502a1fc463" providerId="ADAL" clId="{3B1C4880-5F71-4E6E-9100-C4E9BD0E0BC2}" dt="2022-12-05T19:47:54.605" v="348" actId="26606"/>
          <ac:spMkLst>
            <pc:docMk/>
            <pc:sldMk cId="448970160" sldId="441"/>
            <ac:spMk id="61" creationId="{F0087D53-9295-4463-AAE4-D5C626046E9F}"/>
          </ac:spMkLst>
        </pc:spChg>
        <pc:spChg chg="add del">
          <ac:chgData name="Boogaard, J.A. (Jeroen)" userId="5d8bfbb9-ac4d-4b54-995c-89502a1fc463" providerId="ADAL" clId="{3B1C4880-5F71-4E6E-9100-C4E9BD0E0BC2}" dt="2022-12-05T19:47:54.605" v="348" actId="26606"/>
          <ac:spMkLst>
            <pc:docMk/>
            <pc:sldMk cId="448970160" sldId="441"/>
            <ac:spMk id="62" creationId="{D6A9C53F-5F90-40A5-8C85-5412D39C8C68}"/>
          </ac:spMkLst>
        </pc:spChg>
        <pc:spChg chg="add del">
          <ac:chgData name="Boogaard, J.A. (Jeroen)" userId="5d8bfbb9-ac4d-4b54-995c-89502a1fc463" providerId="ADAL" clId="{3B1C4880-5F71-4E6E-9100-C4E9BD0E0BC2}" dt="2022-12-05T20:04:34.564" v="682" actId="26606"/>
          <ac:spMkLst>
            <pc:docMk/>
            <pc:sldMk cId="448970160" sldId="441"/>
            <ac:spMk id="64" creationId="{C4879EFC-8E62-4E00-973C-C45EE9EC676D}"/>
          </ac:spMkLst>
        </pc:spChg>
        <pc:spChg chg="add del">
          <ac:chgData name="Boogaard, J.A. (Jeroen)" userId="5d8bfbb9-ac4d-4b54-995c-89502a1fc463" providerId="ADAL" clId="{3B1C4880-5F71-4E6E-9100-C4E9BD0E0BC2}" dt="2022-12-05T20:04:34.564" v="682" actId="26606"/>
          <ac:spMkLst>
            <pc:docMk/>
            <pc:sldMk cId="448970160" sldId="441"/>
            <ac:spMk id="65" creationId="{D6A9C53F-5F90-40A5-8C85-5412D39C8C68}"/>
          </ac:spMkLst>
        </pc:spChg>
        <pc:spChg chg="add del">
          <ac:chgData name="Boogaard, J.A. (Jeroen)" userId="5d8bfbb9-ac4d-4b54-995c-89502a1fc463" providerId="ADAL" clId="{3B1C4880-5F71-4E6E-9100-C4E9BD0E0BC2}" dt="2022-12-05T20:04:04.917" v="654" actId="26606"/>
          <ac:spMkLst>
            <pc:docMk/>
            <pc:sldMk cId="448970160" sldId="441"/>
            <ac:spMk id="67" creationId="{DB382400-D81D-4BC2-B825-139D3DCACC9B}"/>
          </ac:spMkLst>
        </pc:spChg>
        <pc:spChg chg="add del">
          <ac:chgData name="Boogaard, J.A. (Jeroen)" userId="5d8bfbb9-ac4d-4b54-995c-89502a1fc463" providerId="ADAL" clId="{3B1C4880-5F71-4E6E-9100-C4E9BD0E0BC2}" dt="2022-12-05T19:59:03.668" v="590" actId="26606"/>
          <ac:spMkLst>
            <pc:docMk/>
            <pc:sldMk cId="448970160" sldId="441"/>
            <ac:spMk id="70" creationId="{2151139A-886F-4B97-8815-729AD3831BBD}"/>
          </ac:spMkLst>
        </pc:spChg>
        <pc:spChg chg="add del">
          <ac:chgData name="Boogaard, J.A. (Jeroen)" userId="5d8bfbb9-ac4d-4b54-995c-89502a1fc463" providerId="ADAL" clId="{3B1C4880-5F71-4E6E-9100-C4E9BD0E0BC2}" dt="2022-12-05T20:04:04.917" v="654" actId="26606"/>
          <ac:spMkLst>
            <pc:docMk/>
            <pc:sldMk cId="448970160" sldId="441"/>
            <ac:spMk id="71" creationId="{A0144B8D-ABC9-4F44-8451-5B06A9C80B24}"/>
          </ac:spMkLst>
        </pc:spChg>
        <pc:spChg chg="add del">
          <ac:chgData name="Boogaard, J.A. (Jeroen)" userId="5d8bfbb9-ac4d-4b54-995c-89502a1fc463" providerId="ADAL" clId="{3B1C4880-5F71-4E6E-9100-C4E9BD0E0BC2}" dt="2022-12-05T19:59:03.668" v="590" actId="26606"/>
          <ac:spMkLst>
            <pc:docMk/>
            <pc:sldMk cId="448970160" sldId="441"/>
            <ac:spMk id="72" creationId="{AB5E08C4-8CDD-4623-A5B8-E998C6DEE3B7}"/>
          </ac:spMkLst>
        </pc:spChg>
        <pc:spChg chg="add del">
          <ac:chgData name="Boogaard, J.A. (Jeroen)" userId="5d8bfbb9-ac4d-4b54-995c-89502a1fc463" providerId="ADAL" clId="{3B1C4880-5F71-4E6E-9100-C4E9BD0E0BC2}" dt="2022-12-05T19:59:03.668" v="590" actId="26606"/>
          <ac:spMkLst>
            <pc:docMk/>
            <pc:sldMk cId="448970160" sldId="441"/>
            <ac:spMk id="74" creationId="{15F33878-D502-4FFA-8ACE-F2AECDB2A23F}"/>
          </ac:spMkLst>
        </pc:spChg>
        <pc:spChg chg="add del">
          <ac:chgData name="Boogaard, J.A. (Jeroen)" userId="5d8bfbb9-ac4d-4b54-995c-89502a1fc463" providerId="ADAL" clId="{3B1C4880-5F71-4E6E-9100-C4E9BD0E0BC2}" dt="2022-12-05T20:04:04.917" v="654" actId="26606"/>
          <ac:spMkLst>
            <pc:docMk/>
            <pc:sldMk cId="448970160" sldId="441"/>
            <ac:spMk id="75" creationId="{30581CF1-C445-4EA2-8A1B-47EFAA87E369}"/>
          </ac:spMkLst>
        </pc:spChg>
        <pc:spChg chg="add del">
          <ac:chgData name="Boogaard, J.A. (Jeroen)" userId="5d8bfbb9-ac4d-4b54-995c-89502a1fc463" providerId="ADAL" clId="{3B1C4880-5F71-4E6E-9100-C4E9BD0E0BC2}" dt="2022-12-05T19:59:03.668" v="590" actId="26606"/>
          <ac:spMkLst>
            <pc:docMk/>
            <pc:sldMk cId="448970160" sldId="441"/>
            <ac:spMk id="76" creationId="{D3539FEE-81D3-4406-802E-60B20B16F4F6}"/>
          </ac:spMkLst>
        </pc:spChg>
        <pc:spChg chg="add del">
          <ac:chgData name="Boogaard, J.A. (Jeroen)" userId="5d8bfbb9-ac4d-4b54-995c-89502a1fc463" providerId="ADAL" clId="{3B1C4880-5F71-4E6E-9100-C4E9BD0E0BC2}" dt="2022-12-05T20:04:04.917" v="654" actId="26606"/>
          <ac:spMkLst>
            <pc:docMk/>
            <pc:sldMk cId="448970160" sldId="441"/>
            <ac:spMk id="77" creationId="{83F81929-E8DA-4450-9CAE-78112B6E4859}"/>
          </ac:spMkLst>
        </pc:spChg>
        <pc:spChg chg="add del">
          <ac:chgData name="Boogaard, J.A. (Jeroen)" userId="5d8bfbb9-ac4d-4b54-995c-89502a1fc463" providerId="ADAL" clId="{3B1C4880-5F71-4E6E-9100-C4E9BD0E0BC2}" dt="2022-12-05T19:59:03.668" v="590" actId="26606"/>
          <ac:spMkLst>
            <pc:docMk/>
            <pc:sldMk cId="448970160" sldId="441"/>
            <ac:spMk id="78" creationId="{DC701763-729E-462F-A5A8-E0DEFEB1E2E4}"/>
          </ac:spMkLst>
        </pc:spChg>
        <pc:spChg chg="add del">
          <ac:chgData name="Boogaard, J.A. (Jeroen)" userId="5d8bfbb9-ac4d-4b54-995c-89502a1fc463" providerId="ADAL" clId="{3B1C4880-5F71-4E6E-9100-C4E9BD0E0BC2}" dt="2022-12-05T20:04:04.917" v="654" actId="26606"/>
          <ac:spMkLst>
            <pc:docMk/>
            <pc:sldMk cId="448970160" sldId="441"/>
            <ac:spMk id="79" creationId="{055B12B5-937D-4928-A7A3-634A569C3192}"/>
          </ac:spMkLst>
        </pc:spChg>
        <pc:spChg chg="add del">
          <ac:chgData name="Boogaard, J.A. (Jeroen)" userId="5d8bfbb9-ac4d-4b54-995c-89502a1fc463" providerId="ADAL" clId="{3B1C4880-5F71-4E6E-9100-C4E9BD0E0BC2}" dt="2022-12-05T19:59:48.191" v="605" actId="26606"/>
          <ac:spMkLst>
            <pc:docMk/>
            <pc:sldMk cId="448970160" sldId="441"/>
            <ac:spMk id="80" creationId="{823AC064-BC96-4F32-8AE1-B2FD38754823}"/>
          </ac:spMkLst>
        </pc:spChg>
        <pc:spChg chg="add del">
          <ac:chgData name="Boogaard, J.A. (Jeroen)" userId="5d8bfbb9-ac4d-4b54-995c-89502a1fc463" providerId="ADAL" clId="{3B1C4880-5F71-4E6E-9100-C4E9BD0E0BC2}" dt="2022-12-05T20:04:07.542" v="656" actId="26606"/>
          <ac:spMkLst>
            <pc:docMk/>
            <pc:sldMk cId="448970160" sldId="441"/>
            <ac:spMk id="83" creationId="{0DE6A193-4755-479A-BC6F-A7EBCA73BE1A}"/>
          </ac:spMkLst>
        </pc:spChg>
        <pc:spChg chg="add del">
          <ac:chgData name="Boogaard, J.A. (Jeroen)" userId="5d8bfbb9-ac4d-4b54-995c-89502a1fc463" providerId="ADAL" clId="{3B1C4880-5F71-4E6E-9100-C4E9BD0E0BC2}" dt="2022-12-05T20:04:07.542" v="656" actId="26606"/>
          <ac:spMkLst>
            <pc:docMk/>
            <pc:sldMk cId="448970160" sldId="441"/>
            <ac:spMk id="84" creationId="{5A55B759-31A7-423C-9BC2-A8BC09FE98B9}"/>
          </ac:spMkLst>
        </pc:spChg>
        <pc:spChg chg="add del">
          <ac:chgData name="Boogaard, J.A. (Jeroen)" userId="5d8bfbb9-ac4d-4b54-995c-89502a1fc463" providerId="ADAL" clId="{3B1C4880-5F71-4E6E-9100-C4E9BD0E0BC2}" dt="2022-12-05T20:04:07.542" v="656" actId="26606"/>
          <ac:spMkLst>
            <pc:docMk/>
            <pc:sldMk cId="448970160" sldId="441"/>
            <ac:spMk id="85" creationId="{F78796AF-79A0-47AC-BEFD-BFFC00F968C4}"/>
          </ac:spMkLst>
        </pc:spChg>
        <pc:spChg chg="add del">
          <ac:chgData name="Boogaard, J.A. (Jeroen)" userId="5d8bfbb9-ac4d-4b54-995c-89502a1fc463" providerId="ADAL" clId="{3B1C4880-5F71-4E6E-9100-C4E9BD0E0BC2}" dt="2022-12-05T19:59:19.301" v="594" actId="26606"/>
          <ac:spMkLst>
            <pc:docMk/>
            <pc:sldMk cId="448970160" sldId="441"/>
            <ac:spMk id="87" creationId="{823AC064-BC96-4F32-8AE1-B2FD38754823}"/>
          </ac:spMkLst>
        </pc:spChg>
        <pc:spChg chg="add del">
          <ac:chgData name="Boogaard, J.A. (Jeroen)" userId="5d8bfbb9-ac4d-4b54-995c-89502a1fc463" providerId="ADAL" clId="{3B1C4880-5F71-4E6E-9100-C4E9BD0E0BC2}" dt="2022-12-05T20:04:09.613" v="658" actId="26606"/>
          <ac:spMkLst>
            <pc:docMk/>
            <pc:sldMk cId="448970160" sldId="441"/>
            <ac:spMk id="88" creationId="{78BA5F19-D5E1-4ECC-BEC2-DF7AEDFD7C50}"/>
          </ac:spMkLst>
        </pc:spChg>
        <pc:spChg chg="add del">
          <ac:chgData name="Boogaard, J.A. (Jeroen)" userId="5d8bfbb9-ac4d-4b54-995c-89502a1fc463" providerId="ADAL" clId="{3B1C4880-5F71-4E6E-9100-C4E9BD0E0BC2}" dt="2022-12-05T20:04:09.613" v="658" actId="26606"/>
          <ac:spMkLst>
            <pc:docMk/>
            <pc:sldMk cId="448970160" sldId="441"/>
            <ac:spMk id="90" creationId="{50CC88A9-A661-4C48-866E-8734E51140B1}"/>
          </ac:spMkLst>
        </pc:spChg>
        <pc:spChg chg="add del">
          <ac:chgData name="Boogaard, J.A. (Jeroen)" userId="5d8bfbb9-ac4d-4b54-995c-89502a1fc463" providerId="ADAL" clId="{3B1C4880-5F71-4E6E-9100-C4E9BD0E0BC2}" dt="2022-12-05T20:04:09.613" v="658" actId="26606"/>
          <ac:spMkLst>
            <pc:docMk/>
            <pc:sldMk cId="448970160" sldId="441"/>
            <ac:spMk id="92" creationId="{CFDF195F-784B-4D00-8C92-6FC1B0499EA1}"/>
          </ac:spMkLst>
        </pc:spChg>
        <pc:spChg chg="add del">
          <ac:chgData name="Boogaard, J.A. (Jeroen)" userId="5d8bfbb9-ac4d-4b54-995c-89502a1fc463" providerId="ADAL" clId="{3B1C4880-5F71-4E6E-9100-C4E9BD0E0BC2}" dt="2022-12-05T19:59:20.760" v="596" actId="26606"/>
          <ac:spMkLst>
            <pc:docMk/>
            <pc:sldMk cId="448970160" sldId="441"/>
            <ac:spMk id="94" creationId="{823AC064-BC96-4F32-8AE1-B2FD38754823}"/>
          </ac:spMkLst>
        </pc:spChg>
        <pc:spChg chg="add del">
          <ac:chgData name="Boogaard, J.A. (Jeroen)" userId="5d8bfbb9-ac4d-4b54-995c-89502a1fc463" providerId="ADAL" clId="{3B1C4880-5F71-4E6E-9100-C4E9BD0E0BC2}" dt="2022-12-05T20:04:10.864" v="660" actId="26606"/>
          <ac:spMkLst>
            <pc:docMk/>
            <pc:sldMk cId="448970160" sldId="441"/>
            <ac:spMk id="96" creationId="{823AC064-BC96-4F32-8AE1-B2FD38754823}"/>
          </ac:spMkLst>
        </pc:spChg>
        <pc:spChg chg="add del">
          <ac:chgData name="Boogaard, J.A. (Jeroen)" userId="5d8bfbb9-ac4d-4b54-995c-89502a1fc463" providerId="ADAL" clId="{3B1C4880-5F71-4E6E-9100-C4E9BD0E0BC2}" dt="2022-12-05T19:59:46.902" v="603" actId="26606"/>
          <ac:spMkLst>
            <pc:docMk/>
            <pc:sldMk cId="448970160" sldId="441"/>
            <ac:spMk id="97" creationId="{4281BC32-FF58-4898-A6B5-7B3D059BCEB0}"/>
          </ac:spMkLst>
        </pc:spChg>
        <pc:spChg chg="add del">
          <ac:chgData name="Boogaard, J.A. (Jeroen)" userId="5d8bfbb9-ac4d-4b54-995c-89502a1fc463" providerId="ADAL" clId="{3B1C4880-5F71-4E6E-9100-C4E9BD0E0BC2}" dt="2022-12-05T19:59:46.902" v="603" actId="26606"/>
          <ac:spMkLst>
            <pc:docMk/>
            <pc:sldMk cId="448970160" sldId="441"/>
            <ac:spMk id="98" creationId="{0D614406-135F-4875-9C87-53822CB19ABB}"/>
          </ac:spMkLst>
        </pc:spChg>
        <pc:spChg chg="add del">
          <ac:chgData name="Boogaard, J.A. (Jeroen)" userId="5d8bfbb9-ac4d-4b54-995c-89502a1fc463" providerId="ADAL" clId="{3B1C4880-5F71-4E6E-9100-C4E9BD0E0BC2}" dt="2022-12-05T19:59:46.902" v="603" actId="26606"/>
          <ac:spMkLst>
            <pc:docMk/>
            <pc:sldMk cId="448970160" sldId="441"/>
            <ac:spMk id="99" creationId="{A47020BD-3785-4628-8C5E-A4011B43EF88}"/>
          </ac:spMkLst>
        </pc:spChg>
        <pc:spChg chg="add del">
          <ac:chgData name="Boogaard, J.A. (Jeroen)" userId="5d8bfbb9-ac4d-4b54-995c-89502a1fc463" providerId="ADAL" clId="{3B1C4880-5F71-4E6E-9100-C4E9BD0E0BC2}" dt="2022-12-05T20:04:11.951" v="662" actId="26606"/>
          <ac:spMkLst>
            <pc:docMk/>
            <pc:sldMk cId="448970160" sldId="441"/>
            <ac:spMk id="103" creationId="{4281BC32-FF58-4898-A6B5-7B3D059BCEB0}"/>
          </ac:spMkLst>
        </pc:spChg>
        <pc:spChg chg="add del">
          <ac:chgData name="Boogaard, J.A. (Jeroen)" userId="5d8bfbb9-ac4d-4b54-995c-89502a1fc463" providerId="ADAL" clId="{3B1C4880-5F71-4E6E-9100-C4E9BD0E0BC2}" dt="2022-12-05T19:59:46.542" v="601" actId="26606"/>
          <ac:spMkLst>
            <pc:docMk/>
            <pc:sldMk cId="448970160" sldId="441"/>
            <ac:spMk id="104" creationId="{823AC064-BC96-4F32-8AE1-B2FD38754823}"/>
          </ac:spMkLst>
        </pc:spChg>
        <pc:spChg chg="add del">
          <ac:chgData name="Boogaard, J.A. (Jeroen)" userId="5d8bfbb9-ac4d-4b54-995c-89502a1fc463" providerId="ADAL" clId="{3B1C4880-5F71-4E6E-9100-C4E9BD0E0BC2}" dt="2022-12-05T20:04:11.951" v="662" actId="26606"/>
          <ac:spMkLst>
            <pc:docMk/>
            <pc:sldMk cId="448970160" sldId="441"/>
            <ac:spMk id="105" creationId="{0D614406-135F-4875-9C87-53822CB19ABB}"/>
          </ac:spMkLst>
        </pc:spChg>
        <pc:spChg chg="add del">
          <ac:chgData name="Boogaard, J.A. (Jeroen)" userId="5d8bfbb9-ac4d-4b54-995c-89502a1fc463" providerId="ADAL" clId="{3B1C4880-5F71-4E6E-9100-C4E9BD0E0BC2}" dt="2022-12-05T20:04:11.951" v="662" actId="26606"/>
          <ac:spMkLst>
            <pc:docMk/>
            <pc:sldMk cId="448970160" sldId="441"/>
            <ac:spMk id="107" creationId="{A47020BD-3785-4628-8C5E-A4011B43EF88}"/>
          </ac:spMkLst>
        </pc:spChg>
        <pc:spChg chg="add del">
          <ac:chgData name="Boogaard, J.A. (Jeroen)" userId="5d8bfbb9-ac4d-4b54-995c-89502a1fc463" providerId="ADAL" clId="{3B1C4880-5F71-4E6E-9100-C4E9BD0E0BC2}" dt="2022-12-05T20:04:13.160" v="664" actId="26606"/>
          <ac:spMkLst>
            <pc:docMk/>
            <pc:sldMk cId="448970160" sldId="441"/>
            <ac:spMk id="109" creationId="{823AC064-BC96-4F32-8AE1-B2FD38754823}"/>
          </ac:spMkLst>
        </pc:spChg>
        <pc:spChg chg="add del">
          <ac:chgData name="Boogaard, J.A. (Jeroen)" userId="5d8bfbb9-ac4d-4b54-995c-89502a1fc463" providerId="ADAL" clId="{3B1C4880-5F71-4E6E-9100-C4E9BD0E0BC2}" dt="2022-12-05T20:04:14.026" v="666" actId="26606"/>
          <ac:spMkLst>
            <pc:docMk/>
            <pc:sldMk cId="448970160" sldId="441"/>
            <ac:spMk id="113" creationId="{2151139A-886F-4B97-8815-729AD3831BBD}"/>
          </ac:spMkLst>
        </pc:spChg>
        <pc:spChg chg="add del">
          <ac:chgData name="Boogaard, J.A. (Jeroen)" userId="5d8bfbb9-ac4d-4b54-995c-89502a1fc463" providerId="ADAL" clId="{3B1C4880-5F71-4E6E-9100-C4E9BD0E0BC2}" dt="2022-12-05T20:04:14.026" v="666" actId="26606"/>
          <ac:spMkLst>
            <pc:docMk/>
            <pc:sldMk cId="448970160" sldId="441"/>
            <ac:spMk id="114" creationId="{AB5E08C4-8CDD-4623-A5B8-E998C6DEE3B7}"/>
          </ac:spMkLst>
        </pc:spChg>
        <pc:spChg chg="add del">
          <ac:chgData name="Boogaard, J.A. (Jeroen)" userId="5d8bfbb9-ac4d-4b54-995c-89502a1fc463" providerId="ADAL" clId="{3B1C4880-5F71-4E6E-9100-C4E9BD0E0BC2}" dt="2022-12-05T20:04:14.026" v="666" actId="26606"/>
          <ac:spMkLst>
            <pc:docMk/>
            <pc:sldMk cId="448970160" sldId="441"/>
            <ac:spMk id="115" creationId="{AFFC87AC-C919-4FE5-BAC3-39509E001152}"/>
          </ac:spMkLst>
        </pc:spChg>
        <pc:spChg chg="add del">
          <ac:chgData name="Boogaard, J.A. (Jeroen)" userId="5d8bfbb9-ac4d-4b54-995c-89502a1fc463" providerId="ADAL" clId="{3B1C4880-5F71-4E6E-9100-C4E9BD0E0BC2}" dt="2022-12-05T20:04:14.026" v="666" actId="26606"/>
          <ac:spMkLst>
            <pc:docMk/>
            <pc:sldMk cId="448970160" sldId="441"/>
            <ac:spMk id="116" creationId="{7D0659F6-0853-468D-B1B2-44FDBE98B80F}"/>
          </ac:spMkLst>
        </pc:spChg>
        <pc:spChg chg="add del">
          <ac:chgData name="Boogaard, J.A. (Jeroen)" userId="5d8bfbb9-ac4d-4b54-995c-89502a1fc463" providerId="ADAL" clId="{3B1C4880-5F71-4E6E-9100-C4E9BD0E0BC2}" dt="2022-12-05T20:04:14.026" v="666" actId="26606"/>
          <ac:spMkLst>
            <pc:docMk/>
            <pc:sldMk cId="448970160" sldId="441"/>
            <ac:spMk id="117" creationId="{15F33878-D502-4FFA-8ACE-F2AECDB2A23F}"/>
          </ac:spMkLst>
        </pc:spChg>
        <pc:spChg chg="add del">
          <ac:chgData name="Boogaard, J.A. (Jeroen)" userId="5d8bfbb9-ac4d-4b54-995c-89502a1fc463" providerId="ADAL" clId="{3B1C4880-5F71-4E6E-9100-C4E9BD0E0BC2}" dt="2022-12-05T20:04:14.026" v="666" actId="26606"/>
          <ac:spMkLst>
            <pc:docMk/>
            <pc:sldMk cId="448970160" sldId="441"/>
            <ac:spMk id="118" creationId="{977ACDD7-882D-4B81-A213-84C82B96B01E}"/>
          </ac:spMkLst>
        </pc:spChg>
        <pc:spChg chg="add del">
          <ac:chgData name="Boogaard, J.A. (Jeroen)" userId="5d8bfbb9-ac4d-4b54-995c-89502a1fc463" providerId="ADAL" clId="{3B1C4880-5F71-4E6E-9100-C4E9BD0E0BC2}" dt="2022-12-05T20:04:15.784" v="668" actId="26606"/>
          <ac:spMkLst>
            <pc:docMk/>
            <pc:sldMk cId="448970160" sldId="441"/>
            <ac:spMk id="120" creationId="{78BA5F19-D5E1-4ECC-BEC2-DF7AEDFD7C50}"/>
          </ac:spMkLst>
        </pc:spChg>
        <pc:spChg chg="add del">
          <ac:chgData name="Boogaard, J.A. (Jeroen)" userId="5d8bfbb9-ac4d-4b54-995c-89502a1fc463" providerId="ADAL" clId="{3B1C4880-5F71-4E6E-9100-C4E9BD0E0BC2}" dt="2022-12-05T20:04:15.784" v="668" actId="26606"/>
          <ac:spMkLst>
            <pc:docMk/>
            <pc:sldMk cId="448970160" sldId="441"/>
            <ac:spMk id="121" creationId="{50CC88A9-A661-4C48-866E-8734E51140B1}"/>
          </ac:spMkLst>
        </pc:spChg>
        <pc:spChg chg="add del">
          <ac:chgData name="Boogaard, J.A. (Jeroen)" userId="5d8bfbb9-ac4d-4b54-995c-89502a1fc463" providerId="ADAL" clId="{3B1C4880-5F71-4E6E-9100-C4E9BD0E0BC2}" dt="2022-12-05T20:04:15.784" v="668" actId="26606"/>
          <ac:spMkLst>
            <pc:docMk/>
            <pc:sldMk cId="448970160" sldId="441"/>
            <ac:spMk id="122" creationId="{CFDF195F-784B-4D00-8C92-6FC1B0499EA1}"/>
          </ac:spMkLst>
        </pc:spChg>
        <pc:spChg chg="add del">
          <ac:chgData name="Boogaard, J.A. (Jeroen)" userId="5d8bfbb9-ac4d-4b54-995c-89502a1fc463" providerId="ADAL" clId="{3B1C4880-5F71-4E6E-9100-C4E9BD0E0BC2}" dt="2022-12-05T20:04:17.938" v="670" actId="26606"/>
          <ac:spMkLst>
            <pc:docMk/>
            <pc:sldMk cId="448970160" sldId="441"/>
            <ac:spMk id="124" creationId="{823AC064-BC96-4F32-8AE1-B2FD38754823}"/>
          </ac:spMkLst>
        </pc:spChg>
        <pc:spChg chg="add del">
          <ac:chgData name="Boogaard, J.A. (Jeroen)" userId="5d8bfbb9-ac4d-4b54-995c-89502a1fc463" providerId="ADAL" clId="{3B1C4880-5F71-4E6E-9100-C4E9BD0E0BC2}" dt="2022-12-05T20:04:22.640" v="672" actId="26606"/>
          <ac:spMkLst>
            <pc:docMk/>
            <pc:sldMk cId="448970160" sldId="441"/>
            <ac:spMk id="128" creationId="{4281BC32-FF58-4898-A6B5-7B3D059BCEB0}"/>
          </ac:spMkLst>
        </pc:spChg>
        <pc:spChg chg="add del">
          <ac:chgData name="Boogaard, J.A. (Jeroen)" userId="5d8bfbb9-ac4d-4b54-995c-89502a1fc463" providerId="ADAL" clId="{3B1C4880-5F71-4E6E-9100-C4E9BD0E0BC2}" dt="2022-12-05T20:04:22.640" v="672" actId="26606"/>
          <ac:spMkLst>
            <pc:docMk/>
            <pc:sldMk cId="448970160" sldId="441"/>
            <ac:spMk id="129" creationId="{0D614406-135F-4875-9C87-53822CB19ABB}"/>
          </ac:spMkLst>
        </pc:spChg>
        <pc:spChg chg="add del">
          <ac:chgData name="Boogaard, J.A. (Jeroen)" userId="5d8bfbb9-ac4d-4b54-995c-89502a1fc463" providerId="ADAL" clId="{3B1C4880-5F71-4E6E-9100-C4E9BD0E0BC2}" dt="2022-12-05T20:04:22.640" v="672" actId="26606"/>
          <ac:spMkLst>
            <pc:docMk/>
            <pc:sldMk cId="448970160" sldId="441"/>
            <ac:spMk id="130" creationId="{A47020BD-3785-4628-8C5E-A4011B43EF88}"/>
          </ac:spMkLst>
        </pc:spChg>
        <pc:spChg chg="add del">
          <ac:chgData name="Boogaard, J.A. (Jeroen)" userId="5d8bfbb9-ac4d-4b54-995c-89502a1fc463" providerId="ADAL" clId="{3B1C4880-5F71-4E6E-9100-C4E9BD0E0BC2}" dt="2022-12-05T20:04:27.079" v="674" actId="26606"/>
          <ac:spMkLst>
            <pc:docMk/>
            <pc:sldMk cId="448970160" sldId="441"/>
            <ac:spMk id="132" creationId="{D55CA618-78A6-47F6-B865-E9315164FB49}"/>
          </ac:spMkLst>
        </pc:spChg>
        <pc:spChg chg="add del">
          <ac:chgData name="Boogaard, J.A. (Jeroen)" userId="5d8bfbb9-ac4d-4b54-995c-89502a1fc463" providerId="ADAL" clId="{3B1C4880-5F71-4E6E-9100-C4E9BD0E0BC2}" dt="2022-12-05T20:04:27.079" v="674" actId="26606"/>
          <ac:spMkLst>
            <pc:docMk/>
            <pc:sldMk cId="448970160" sldId="441"/>
            <ac:spMk id="135" creationId="{8ED94938-268E-4C0A-A08A-B3980C78BAEB}"/>
          </ac:spMkLst>
        </pc:spChg>
        <pc:spChg chg="add del">
          <ac:chgData name="Boogaard, J.A. (Jeroen)" userId="5d8bfbb9-ac4d-4b54-995c-89502a1fc463" providerId="ADAL" clId="{3B1C4880-5F71-4E6E-9100-C4E9BD0E0BC2}" dt="2022-12-05T20:04:29.718" v="677" actId="26606"/>
          <ac:spMkLst>
            <pc:docMk/>
            <pc:sldMk cId="448970160" sldId="441"/>
            <ac:spMk id="137" creationId="{FFCDD23B-75C8-427B-BD08-53C8156CD7CD}"/>
          </ac:spMkLst>
        </pc:spChg>
        <pc:spChg chg="add del">
          <ac:chgData name="Boogaard, J.A. (Jeroen)" userId="5d8bfbb9-ac4d-4b54-995c-89502a1fc463" providerId="ADAL" clId="{3B1C4880-5F71-4E6E-9100-C4E9BD0E0BC2}" dt="2022-12-05T20:04:29.718" v="677" actId="26606"/>
          <ac:spMkLst>
            <pc:docMk/>
            <pc:sldMk cId="448970160" sldId="441"/>
            <ac:spMk id="138" creationId="{AFFC87AC-C919-4FE5-BAC3-39509E001152}"/>
          </ac:spMkLst>
        </pc:spChg>
        <pc:spChg chg="add del">
          <ac:chgData name="Boogaard, J.A. (Jeroen)" userId="5d8bfbb9-ac4d-4b54-995c-89502a1fc463" providerId="ADAL" clId="{3B1C4880-5F71-4E6E-9100-C4E9BD0E0BC2}" dt="2022-12-05T20:04:29.718" v="677" actId="26606"/>
          <ac:spMkLst>
            <pc:docMk/>
            <pc:sldMk cId="448970160" sldId="441"/>
            <ac:spMk id="139" creationId="{AB5E08C4-8CDD-4623-A5B8-E998C6DEE3B7}"/>
          </ac:spMkLst>
        </pc:spChg>
        <pc:spChg chg="add del">
          <ac:chgData name="Boogaard, J.A. (Jeroen)" userId="5d8bfbb9-ac4d-4b54-995c-89502a1fc463" providerId="ADAL" clId="{3B1C4880-5F71-4E6E-9100-C4E9BD0E0BC2}" dt="2022-12-05T20:04:29.718" v="677" actId="26606"/>
          <ac:spMkLst>
            <pc:docMk/>
            <pc:sldMk cId="448970160" sldId="441"/>
            <ac:spMk id="140" creationId="{15F33878-D502-4FFA-8ACE-F2AECDB2A23F}"/>
          </ac:spMkLst>
        </pc:spChg>
        <pc:spChg chg="add del">
          <ac:chgData name="Boogaard, J.A. (Jeroen)" userId="5d8bfbb9-ac4d-4b54-995c-89502a1fc463" providerId="ADAL" clId="{3B1C4880-5F71-4E6E-9100-C4E9BD0E0BC2}" dt="2022-12-05T20:04:33.363" v="679" actId="26606"/>
          <ac:spMkLst>
            <pc:docMk/>
            <pc:sldMk cId="448970160" sldId="441"/>
            <ac:spMk id="142" creationId="{2151139A-886F-4B97-8815-729AD3831BBD}"/>
          </ac:spMkLst>
        </pc:spChg>
        <pc:spChg chg="add del">
          <ac:chgData name="Boogaard, J.A. (Jeroen)" userId="5d8bfbb9-ac4d-4b54-995c-89502a1fc463" providerId="ADAL" clId="{3B1C4880-5F71-4E6E-9100-C4E9BD0E0BC2}" dt="2022-12-05T20:04:33.363" v="679" actId="26606"/>
          <ac:spMkLst>
            <pc:docMk/>
            <pc:sldMk cId="448970160" sldId="441"/>
            <ac:spMk id="143" creationId="{AB5E08C4-8CDD-4623-A5B8-E998C6DEE3B7}"/>
          </ac:spMkLst>
        </pc:spChg>
        <pc:spChg chg="add del">
          <ac:chgData name="Boogaard, J.A. (Jeroen)" userId="5d8bfbb9-ac4d-4b54-995c-89502a1fc463" providerId="ADAL" clId="{3B1C4880-5F71-4E6E-9100-C4E9BD0E0BC2}" dt="2022-12-05T20:04:33.363" v="679" actId="26606"/>
          <ac:spMkLst>
            <pc:docMk/>
            <pc:sldMk cId="448970160" sldId="441"/>
            <ac:spMk id="144" creationId="{AFFC87AC-C919-4FE5-BAC3-39509E001152}"/>
          </ac:spMkLst>
        </pc:spChg>
        <pc:spChg chg="add del">
          <ac:chgData name="Boogaard, J.A. (Jeroen)" userId="5d8bfbb9-ac4d-4b54-995c-89502a1fc463" providerId="ADAL" clId="{3B1C4880-5F71-4E6E-9100-C4E9BD0E0BC2}" dt="2022-12-05T20:04:33.363" v="679" actId="26606"/>
          <ac:spMkLst>
            <pc:docMk/>
            <pc:sldMk cId="448970160" sldId="441"/>
            <ac:spMk id="145" creationId="{7D0659F6-0853-468D-B1B2-44FDBE98B80F}"/>
          </ac:spMkLst>
        </pc:spChg>
        <pc:spChg chg="add del">
          <ac:chgData name="Boogaard, J.A. (Jeroen)" userId="5d8bfbb9-ac4d-4b54-995c-89502a1fc463" providerId="ADAL" clId="{3B1C4880-5F71-4E6E-9100-C4E9BD0E0BC2}" dt="2022-12-05T20:04:33.363" v="679" actId="26606"/>
          <ac:spMkLst>
            <pc:docMk/>
            <pc:sldMk cId="448970160" sldId="441"/>
            <ac:spMk id="146" creationId="{15F33878-D502-4FFA-8ACE-F2AECDB2A23F}"/>
          </ac:spMkLst>
        </pc:spChg>
        <pc:spChg chg="add del">
          <ac:chgData name="Boogaard, J.A. (Jeroen)" userId="5d8bfbb9-ac4d-4b54-995c-89502a1fc463" providerId="ADAL" clId="{3B1C4880-5F71-4E6E-9100-C4E9BD0E0BC2}" dt="2022-12-05T20:04:33.363" v="679" actId="26606"/>
          <ac:spMkLst>
            <pc:docMk/>
            <pc:sldMk cId="448970160" sldId="441"/>
            <ac:spMk id="147" creationId="{977ACDD7-882D-4B81-A213-84C82B96B01E}"/>
          </ac:spMkLst>
        </pc:spChg>
        <pc:spChg chg="add del">
          <ac:chgData name="Boogaard, J.A. (Jeroen)" userId="5d8bfbb9-ac4d-4b54-995c-89502a1fc463" providerId="ADAL" clId="{3B1C4880-5F71-4E6E-9100-C4E9BD0E0BC2}" dt="2022-12-05T20:04:34.559" v="681" actId="26606"/>
          <ac:spMkLst>
            <pc:docMk/>
            <pc:sldMk cId="448970160" sldId="441"/>
            <ac:spMk id="149" creationId="{823AC064-BC96-4F32-8AE1-B2FD38754823}"/>
          </ac:spMkLst>
        </pc:spChg>
        <pc:spChg chg="add del">
          <ac:chgData name="Boogaard, J.A. (Jeroen)" userId="5d8bfbb9-ac4d-4b54-995c-89502a1fc463" providerId="ADAL" clId="{3B1C4880-5F71-4E6E-9100-C4E9BD0E0BC2}" dt="2022-12-05T20:04:40.715" v="684" actId="26606"/>
          <ac:spMkLst>
            <pc:docMk/>
            <pc:sldMk cId="448970160" sldId="441"/>
            <ac:spMk id="153" creationId="{4281BC32-FF58-4898-A6B5-7B3D059BCEB0}"/>
          </ac:spMkLst>
        </pc:spChg>
        <pc:spChg chg="add del">
          <ac:chgData name="Boogaard, J.A. (Jeroen)" userId="5d8bfbb9-ac4d-4b54-995c-89502a1fc463" providerId="ADAL" clId="{3B1C4880-5F71-4E6E-9100-C4E9BD0E0BC2}" dt="2022-12-05T20:04:40.715" v="684" actId="26606"/>
          <ac:spMkLst>
            <pc:docMk/>
            <pc:sldMk cId="448970160" sldId="441"/>
            <ac:spMk id="154" creationId="{0D614406-135F-4875-9C87-53822CB19ABB}"/>
          </ac:spMkLst>
        </pc:spChg>
        <pc:spChg chg="add del">
          <ac:chgData name="Boogaard, J.A. (Jeroen)" userId="5d8bfbb9-ac4d-4b54-995c-89502a1fc463" providerId="ADAL" clId="{3B1C4880-5F71-4E6E-9100-C4E9BD0E0BC2}" dt="2022-12-05T20:04:40.715" v="684" actId="26606"/>
          <ac:spMkLst>
            <pc:docMk/>
            <pc:sldMk cId="448970160" sldId="441"/>
            <ac:spMk id="155" creationId="{A47020BD-3785-4628-8C5E-A4011B43EF88}"/>
          </ac:spMkLst>
        </pc:spChg>
        <pc:spChg chg="add">
          <ac:chgData name="Boogaard, J.A. (Jeroen)" userId="5d8bfbb9-ac4d-4b54-995c-89502a1fc463" providerId="ADAL" clId="{3B1C4880-5F71-4E6E-9100-C4E9BD0E0BC2}" dt="2022-12-05T20:04:40.715" v="684" actId="26606"/>
          <ac:spMkLst>
            <pc:docMk/>
            <pc:sldMk cId="448970160" sldId="441"/>
            <ac:spMk id="160" creationId="{823AC064-BC96-4F32-8AE1-B2FD38754823}"/>
          </ac:spMkLst>
        </pc:spChg>
        <pc:grpChg chg="add del">
          <ac:chgData name="Boogaard, J.A. (Jeroen)" userId="5d8bfbb9-ac4d-4b54-995c-89502a1fc463" providerId="ADAL" clId="{3B1C4880-5F71-4E6E-9100-C4E9BD0E0BC2}" dt="2022-12-05T19:47:39.786" v="336" actId="26606"/>
          <ac:grpSpMkLst>
            <pc:docMk/>
            <pc:sldMk cId="448970160" sldId="441"/>
            <ac:grpSpMk id="40" creationId="{B83D307E-DF68-43F8-97CE-0AAE950A7129}"/>
          </ac:grpSpMkLst>
        </pc:grpChg>
        <pc:grpChg chg="add del">
          <ac:chgData name="Boogaard, J.A. (Jeroen)" userId="5d8bfbb9-ac4d-4b54-995c-89502a1fc463" providerId="ADAL" clId="{3B1C4880-5F71-4E6E-9100-C4E9BD0E0BC2}" dt="2022-12-05T20:04:04.917" v="654" actId="26606"/>
          <ac:grpSpMkLst>
            <pc:docMk/>
            <pc:sldMk cId="448970160" sldId="441"/>
            <ac:grpSpMk id="68" creationId="{C77639EA-C9D1-44CA-BBC0-30625E7CDBB0}"/>
          </ac:grpSpMkLst>
        </pc:grpChg>
        <pc:grpChg chg="add del">
          <ac:chgData name="Boogaard, J.A. (Jeroen)" userId="5d8bfbb9-ac4d-4b54-995c-89502a1fc463" providerId="ADAL" clId="{3B1C4880-5F71-4E6E-9100-C4E9BD0E0BC2}" dt="2022-12-05T20:04:27.079" v="674" actId="26606"/>
          <ac:grpSpMkLst>
            <pc:docMk/>
            <pc:sldMk cId="448970160" sldId="441"/>
            <ac:grpSpMk id="133" creationId="{B83D307E-DF68-43F8-97CE-0AAE950A7129}"/>
          </ac:grpSpMkLst>
        </pc:grpChg>
        <pc:picChg chg="add del mod ord">
          <ac:chgData name="Boogaard, J.A. (Jeroen)" userId="5d8bfbb9-ac4d-4b54-995c-89502a1fc463" providerId="ADAL" clId="{3B1C4880-5F71-4E6E-9100-C4E9BD0E0BC2}" dt="2022-12-05T19:47:14.890" v="328" actId="478"/>
          <ac:picMkLst>
            <pc:docMk/>
            <pc:sldMk cId="448970160" sldId="441"/>
            <ac:picMk id="3" creationId="{83B2CF8E-5805-48CE-9472-9F5140EDE951}"/>
          </ac:picMkLst>
        </pc:picChg>
        <pc:picChg chg="mod ord">
          <ac:chgData name="Boogaard, J.A. (Jeroen)" userId="5d8bfbb9-ac4d-4b54-995c-89502a1fc463" providerId="ADAL" clId="{3B1C4880-5F71-4E6E-9100-C4E9BD0E0BC2}" dt="2022-12-05T20:04:40.715" v="684" actId="26606"/>
          <ac:picMkLst>
            <pc:docMk/>
            <pc:sldMk cId="448970160" sldId="441"/>
            <ac:picMk id="5" creationId="{C7E5BB4C-82B1-455D-99B0-9028DFE4F42B}"/>
          </ac:picMkLst>
        </pc:picChg>
        <pc:picChg chg="add mod ord">
          <ac:chgData name="Boogaard, J.A. (Jeroen)" userId="5d8bfbb9-ac4d-4b54-995c-89502a1fc463" providerId="ADAL" clId="{3B1C4880-5F71-4E6E-9100-C4E9BD0E0BC2}" dt="2022-12-05T20:04:40.715" v="684" actId="26606"/>
          <ac:picMkLst>
            <pc:docMk/>
            <pc:sldMk cId="448970160" sldId="441"/>
            <ac:picMk id="6" creationId="{6C4B2E75-7079-4018-A505-E45BAF6DEB5C}"/>
          </ac:picMkLst>
        </pc:picChg>
        <pc:cxnChg chg="add del">
          <ac:chgData name="Boogaard, J.A. (Jeroen)" userId="5d8bfbb9-ac4d-4b54-995c-89502a1fc463" providerId="ADAL" clId="{3B1C4880-5F71-4E6E-9100-C4E9BD0E0BC2}" dt="2022-12-05T19:47:54.610" v="349" actId="26606"/>
          <ac:cxnSpMkLst>
            <pc:docMk/>
            <pc:sldMk cId="448970160" sldId="441"/>
            <ac:cxnSpMk id="13" creationId="{99AE2756-0FC4-4155-83E7-58AAAB63E757}"/>
          </ac:cxnSpMkLst>
        </pc:cxnChg>
        <pc:cxnChg chg="add del">
          <ac:chgData name="Boogaard, J.A. (Jeroen)" userId="5d8bfbb9-ac4d-4b54-995c-89502a1fc463" providerId="ADAL" clId="{3B1C4880-5F71-4E6E-9100-C4E9BD0E0BC2}" dt="2022-12-05T19:47:54.610" v="349" actId="26606"/>
          <ac:cxnSpMkLst>
            <pc:docMk/>
            <pc:sldMk cId="448970160" sldId="441"/>
            <ac:cxnSpMk id="20" creationId="{818DC98F-4057-4645-B948-F604F39A9CFE}"/>
          </ac:cxnSpMkLst>
        </pc:cxnChg>
        <pc:cxnChg chg="add del">
          <ac:chgData name="Boogaard, J.A. (Jeroen)" userId="5d8bfbb9-ac4d-4b54-995c-89502a1fc463" providerId="ADAL" clId="{3B1C4880-5F71-4E6E-9100-C4E9BD0E0BC2}" dt="2022-12-05T19:47:54.610" v="349" actId="26606"/>
          <ac:cxnSpMkLst>
            <pc:docMk/>
            <pc:sldMk cId="448970160" sldId="441"/>
            <ac:cxnSpMk id="22" creationId="{DAD2B705-4A9B-408D-AA80-4F41045E09DE}"/>
          </ac:cxnSpMkLst>
        </pc:cxnChg>
        <pc:cxnChg chg="add del">
          <ac:chgData name="Boogaard, J.A. (Jeroen)" userId="5d8bfbb9-ac4d-4b54-995c-89502a1fc463" providerId="ADAL" clId="{3B1C4880-5F71-4E6E-9100-C4E9BD0E0BC2}" dt="2022-12-05T19:47:27.183" v="332" actId="26606"/>
          <ac:cxnSpMkLst>
            <pc:docMk/>
            <pc:sldMk cId="448970160" sldId="441"/>
            <ac:cxnSpMk id="34" creationId="{7E7C77BC-7138-40B1-A15B-20F57A494629}"/>
          </ac:cxnSpMkLst>
        </pc:cxnChg>
        <pc:cxnChg chg="add del">
          <ac:chgData name="Boogaard, J.A. (Jeroen)" userId="5d8bfbb9-ac4d-4b54-995c-89502a1fc463" providerId="ADAL" clId="{3B1C4880-5F71-4E6E-9100-C4E9BD0E0BC2}" dt="2022-12-05T19:47:27.183" v="332" actId="26606"/>
          <ac:cxnSpMkLst>
            <pc:docMk/>
            <pc:sldMk cId="448970160" sldId="441"/>
            <ac:cxnSpMk id="35" creationId="{DB146403-F3D6-484B-B2ED-97F9565D0370}"/>
          </ac:cxnSpMkLst>
        </pc:cxnChg>
        <pc:cxnChg chg="add del">
          <ac:chgData name="Boogaard, J.A. (Jeroen)" userId="5d8bfbb9-ac4d-4b54-995c-89502a1fc463" providerId="ADAL" clId="{3B1C4880-5F71-4E6E-9100-C4E9BD0E0BC2}" dt="2022-12-05T19:47:45.127" v="340" actId="26606"/>
          <ac:cxnSpMkLst>
            <pc:docMk/>
            <pc:sldMk cId="448970160" sldId="441"/>
            <ac:cxnSpMk id="48" creationId="{7E7C77BC-7138-40B1-A15B-20F57A494629}"/>
          </ac:cxnSpMkLst>
        </pc:cxnChg>
        <pc:cxnChg chg="add del">
          <ac:chgData name="Boogaard, J.A. (Jeroen)" userId="5d8bfbb9-ac4d-4b54-995c-89502a1fc463" providerId="ADAL" clId="{3B1C4880-5F71-4E6E-9100-C4E9BD0E0BC2}" dt="2022-12-05T19:47:45.127" v="340" actId="26606"/>
          <ac:cxnSpMkLst>
            <pc:docMk/>
            <pc:sldMk cId="448970160" sldId="441"/>
            <ac:cxnSpMk id="49" creationId="{DB146403-F3D6-484B-B2ED-97F9565D0370}"/>
          </ac:cxnSpMkLst>
        </pc:cxnChg>
        <pc:cxnChg chg="add del">
          <ac:chgData name="Boogaard, J.A. (Jeroen)" userId="5d8bfbb9-ac4d-4b54-995c-89502a1fc463" providerId="ADAL" clId="{3B1C4880-5F71-4E6E-9100-C4E9BD0E0BC2}" dt="2022-12-05T19:47:48.736" v="344" actId="26606"/>
          <ac:cxnSpMkLst>
            <pc:docMk/>
            <pc:sldMk cId="448970160" sldId="441"/>
            <ac:cxnSpMk id="56" creationId="{7E7C77BC-7138-40B1-A15B-20F57A494629}"/>
          </ac:cxnSpMkLst>
        </pc:cxnChg>
        <pc:cxnChg chg="add del">
          <ac:chgData name="Boogaard, J.A. (Jeroen)" userId="5d8bfbb9-ac4d-4b54-995c-89502a1fc463" providerId="ADAL" clId="{3B1C4880-5F71-4E6E-9100-C4E9BD0E0BC2}" dt="2022-12-05T19:47:48.736" v="344" actId="26606"/>
          <ac:cxnSpMkLst>
            <pc:docMk/>
            <pc:sldMk cId="448970160" sldId="441"/>
            <ac:cxnSpMk id="57" creationId="{DB146403-F3D6-484B-B2ED-97F9565D0370}"/>
          </ac:cxnSpMkLst>
        </pc:cxnChg>
        <pc:cxnChg chg="add del">
          <ac:chgData name="Boogaard, J.A. (Jeroen)" userId="5d8bfbb9-ac4d-4b54-995c-89502a1fc463" providerId="ADAL" clId="{3B1C4880-5F71-4E6E-9100-C4E9BD0E0BC2}" dt="2022-12-05T19:59:48.191" v="605" actId="26606"/>
          <ac:cxnSpMkLst>
            <pc:docMk/>
            <pc:sldMk cId="448970160" sldId="441"/>
            <ac:cxnSpMk id="81" creationId="{7E7C77BC-7138-40B1-A15B-20F57A494629}"/>
          </ac:cxnSpMkLst>
        </pc:cxnChg>
        <pc:cxnChg chg="add del">
          <ac:chgData name="Boogaard, J.A. (Jeroen)" userId="5d8bfbb9-ac4d-4b54-995c-89502a1fc463" providerId="ADAL" clId="{3B1C4880-5F71-4E6E-9100-C4E9BD0E0BC2}" dt="2022-12-05T19:59:48.191" v="605" actId="26606"/>
          <ac:cxnSpMkLst>
            <pc:docMk/>
            <pc:sldMk cId="448970160" sldId="441"/>
            <ac:cxnSpMk id="82" creationId="{DB146403-F3D6-484B-B2ED-97F9565D0370}"/>
          </ac:cxnSpMkLst>
        </pc:cxnChg>
        <pc:cxnChg chg="add del">
          <ac:chgData name="Boogaard, J.A. (Jeroen)" userId="5d8bfbb9-ac4d-4b54-995c-89502a1fc463" providerId="ADAL" clId="{3B1C4880-5F71-4E6E-9100-C4E9BD0E0BC2}" dt="2022-12-05T19:59:19.301" v="594" actId="26606"/>
          <ac:cxnSpMkLst>
            <pc:docMk/>
            <pc:sldMk cId="448970160" sldId="441"/>
            <ac:cxnSpMk id="89" creationId="{7E7C77BC-7138-40B1-A15B-20F57A494629}"/>
          </ac:cxnSpMkLst>
        </pc:cxnChg>
        <pc:cxnChg chg="add del">
          <ac:chgData name="Boogaard, J.A. (Jeroen)" userId="5d8bfbb9-ac4d-4b54-995c-89502a1fc463" providerId="ADAL" clId="{3B1C4880-5F71-4E6E-9100-C4E9BD0E0BC2}" dt="2022-12-05T19:59:19.301" v="594" actId="26606"/>
          <ac:cxnSpMkLst>
            <pc:docMk/>
            <pc:sldMk cId="448970160" sldId="441"/>
            <ac:cxnSpMk id="91" creationId="{DB146403-F3D6-484B-B2ED-97F9565D0370}"/>
          </ac:cxnSpMkLst>
        </pc:cxnChg>
        <pc:cxnChg chg="add del">
          <ac:chgData name="Boogaard, J.A. (Jeroen)" userId="5d8bfbb9-ac4d-4b54-995c-89502a1fc463" providerId="ADAL" clId="{3B1C4880-5F71-4E6E-9100-C4E9BD0E0BC2}" dt="2022-12-05T19:59:20.760" v="596" actId="26606"/>
          <ac:cxnSpMkLst>
            <pc:docMk/>
            <pc:sldMk cId="448970160" sldId="441"/>
            <ac:cxnSpMk id="93" creationId="{DB146403-F3D6-484B-B2ED-97F9565D0370}"/>
          </ac:cxnSpMkLst>
        </pc:cxnChg>
        <pc:cxnChg chg="add del">
          <ac:chgData name="Boogaard, J.A. (Jeroen)" userId="5d8bfbb9-ac4d-4b54-995c-89502a1fc463" providerId="ADAL" clId="{3B1C4880-5F71-4E6E-9100-C4E9BD0E0BC2}" dt="2022-12-05T19:59:20.760" v="596" actId="26606"/>
          <ac:cxnSpMkLst>
            <pc:docMk/>
            <pc:sldMk cId="448970160" sldId="441"/>
            <ac:cxnSpMk id="95" creationId="{7E7C77BC-7138-40B1-A15B-20F57A494629}"/>
          </ac:cxnSpMkLst>
        </pc:cxnChg>
        <pc:cxnChg chg="add del">
          <ac:chgData name="Boogaard, J.A. (Jeroen)" userId="5d8bfbb9-ac4d-4b54-995c-89502a1fc463" providerId="ADAL" clId="{3B1C4880-5F71-4E6E-9100-C4E9BD0E0BC2}" dt="2022-12-05T20:04:10.864" v="660" actId="26606"/>
          <ac:cxnSpMkLst>
            <pc:docMk/>
            <pc:sldMk cId="448970160" sldId="441"/>
            <ac:cxnSpMk id="100" creationId="{7E7C77BC-7138-40B1-A15B-20F57A494629}"/>
          </ac:cxnSpMkLst>
        </pc:cxnChg>
        <pc:cxnChg chg="add del">
          <ac:chgData name="Boogaard, J.A. (Jeroen)" userId="5d8bfbb9-ac4d-4b54-995c-89502a1fc463" providerId="ADAL" clId="{3B1C4880-5F71-4E6E-9100-C4E9BD0E0BC2}" dt="2022-12-05T20:04:10.864" v="660" actId="26606"/>
          <ac:cxnSpMkLst>
            <pc:docMk/>
            <pc:sldMk cId="448970160" sldId="441"/>
            <ac:cxnSpMk id="101" creationId="{DB146403-F3D6-484B-B2ED-97F9565D0370}"/>
          </ac:cxnSpMkLst>
        </pc:cxnChg>
        <pc:cxnChg chg="add del">
          <ac:chgData name="Boogaard, J.A. (Jeroen)" userId="5d8bfbb9-ac4d-4b54-995c-89502a1fc463" providerId="ADAL" clId="{3B1C4880-5F71-4E6E-9100-C4E9BD0E0BC2}" dt="2022-12-05T19:59:46.542" v="601" actId="26606"/>
          <ac:cxnSpMkLst>
            <pc:docMk/>
            <pc:sldMk cId="448970160" sldId="441"/>
            <ac:cxnSpMk id="106" creationId="{7E7C77BC-7138-40B1-A15B-20F57A494629}"/>
          </ac:cxnSpMkLst>
        </pc:cxnChg>
        <pc:cxnChg chg="add del">
          <ac:chgData name="Boogaard, J.A. (Jeroen)" userId="5d8bfbb9-ac4d-4b54-995c-89502a1fc463" providerId="ADAL" clId="{3B1C4880-5F71-4E6E-9100-C4E9BD0E0BC2}" dt="2022-12-05T19:59:46.542" v="601" actId="26606"/>
          <ac:cxnSpMkLst>
            <pc:docMk/>
            <pc:sldMk cId="448970160" sldId="441"/>
            <ac:cxnSpMk id="108" creationId="{DB146403-F3D6-484B-B2ED-97F9565D0370}"/>
          </ac:cxnSpMkLst>
        </pc:cxnChg>
        <pc:cxnChg chg="add del">
          <ac:chgData name="Boogaard, J.A. (Jeroen)" userId="5d8bfbb9-ac4d-4b54-995c-89502a1fc463" providerId="ADAL" clId="{3B1C4880-5F71-4E6E-9100-C4E9BD0E0BC2}" dt="2022-12-05T20:04:13.160" v="664" actId="26606"/>
          <ac:cxnSpMkLst>
            <pc:docMk/>
            <pc:sldMk cId="448970160" sldId="441"/>
            <ac:cxnSpMk id="110" creationId="{7E7C77BC-7138-40B1-A15B-20F57A494629}"/>
          </ac:cxnSpMkLst>
        </pc:cxnChg>
        <pc:cxnChg chg="add del">
          <ac:chgData name="Boogaard, J.A. (Jeroen)" userId="5d8bfbb9-ac4d-4b54-995c-89502a1fc463" providerId="ADAL" clId="{3B1C4880-5F71-4E6E-9100-C4E9BD0E0BC2}" dt="2022-12-05T20:04:13.160" v="664" actId="26606"/>
          <ac:cxnSpMkLst>
            <pc:docMk/>
            <pc:sldMk cId="448970160" sldId="441"/>
            <ac:cxnSpMk id="111" creationId="{DB146403-F3D6-484B-B2ED-97F9565D0370}"/>
          </ac:cxnSpMkLst>
        </pc:cxnChg>
        <pc:cxnChg chg="add del">
          <ac:chgData name="Boogaard, J.A. (Jeroen)" userId="5d8bfbb9-ac4d-4b54-995c-89502a1fc463" providerId="ADAL" clId="{3B1C4880-5F71-4E6E-9100-C4E9BD0E0BC2}" dt="2022-12-05T20:04:17.938" v="670" actId="26606"/>
          <ac:cxnSpMkLst>
            <pc:docMk/>
            <pc:sldMk cId="448970160" sldId="441"/>
            <ac:cxnSpMk id="125" creationId="{7E7C77BC-7138-40B1-A15B-20F57A494629}"/>
          </ac:cxnSpMkLst>
        </pc:cxnChg>
        <pc:cxnChg chg="add del">
          <ac:chgData name="Boogaard, J.A. (Jeroen)" userId="5d8bfbb9-ac4d-4b54-995c-89502a1fc463" providerId="ADAL" clId="{3B1C4880-5F71-4E6E-9100-C4E9BD0E0BC2}" dt="2022-12-05T20:04:17.938" v="670" actId="26606"/>
          <ac:cxnSpMkLst>
            <pc:docMk/>
            <pc:sldMk cId="448970160" sldId="441"/>
            <ac:cxnSpMk id="126" creationId="{DB146403-F3D6-484B-B2ED-97F9565D0370}"/>
          </ac:cxnSpMkLst>
        </pc:cxnChg>
        <pc:cxnChg chg="add del">
          <ac:chgData name="Boogaard, J.A. (Jeroen)" userId="5d8bfbb9-ac4d-4b54-995c-89502a1fc463" providerId="ADAL" clId="{3B1C4880-5F71-4E6E-9100-C4E9BD0E0BC2}" dt="2022-12-05T20:04:34.559" v="681" actId="26606"/>
          <ac:cxnSpMkLst>
            <pc:docMk/>
            <pc:sldMk cId="448970160" sldId="441"/>
            <ac:cxnSpMk id="150" creationId="{7E7C77BC-7138-40B1-A15B-20F57A494629}"/>
          </ac:cxnSpMkLst>
        </pc:cxnChg>
        <pc:cxnChg chg="add del">
          <ac:chgData name="Boogaard, J.A. (Jeroen)" userId="5d8bfbb9-ac4d-4b54-995c-89502a1fc463" providerId="ADAL" clId="{3B1C4880-5F71-4E6E-9100-C4E9BD0E0BC2}" dt="2022-12-05T20:04:34.559" v="681" actId="26606"/>
          <ac:cxnSpMkLst>
            <pc:docMk/>
            <pc:sldMk cId="448970160" sldId="441"/>
            <ac:cxnSpMk id="151" creationId="{DB146403-F3D6-484B-B2ED-97F9565D0370}"/>
          </ac:cxnSpMkLst>
        </pc:cxnChg>
        <pc:cxnChg chg="add">
          <ac:chgData name="Boogaard, J.A. (Jeroen)" userId="5d8bfbb9-ac4d-4b54-995c-89502a1fc463" providerId="ADAL" clId="{3B1C4880-5F71-4E6E-9100-C4E9BD0E0BC2}" dt="2022-12-05T20:04:40.715" v="684" actId="26606"/>
          <ac:cxnSpMkLst>
            <pc:docMk/>
            <pc:sldMk cId="448970160" sldId="441"/>
            <ac:cxnSpMk id="162" creationId="{7E7C77BC-7138-40B1-A15B-20F57A494629}"/>
          </ac:cxnSpMkLst>
        </pc:cxnChg>
        <pc:cxnChg chg="add">
          <ac:chgData name="Boogaard, J.A. (Jeroen)" userId="5d8bfbb9-ac4d-4b54-995c-89502a1fc463" providerId="ADAL" clId="{3B1C4880-5F71-4E6E-9100-C4E9BD0E0BC2}" dt="2022-12-05T20:04:40.715" v="684" actId="26606"/>
          <ac:cxnSpMkLst>
            <pc:docMk/>
            <pc:sldMk cId="448970160" sldId="441"/>
            <ac:cxnSpMk id="164" creationId="{DB146403-F3D6-484B-B2ED-97F9565D0370}"/>
          </ac:cxnSpMkLst>
        </pc:cxnChg>
      </pc:sldChg>
      <pc:sldChg chg="addSp delSp modSp add mod ord setBg addAnim delDesignElem">
        <pc:chgData name="Boogaard, J.A. (Jeroen)" userId="5d8bfbb9-ac4d-4b54-995c-89502a1fc463" providerId="ADAL" clId="{3B1C4880-5F71-4E6E-9100-C4E9BD0E0BC2}" dt="2022-12-05T20:03:00.294" v="644"/>
        <pc:sldMkLst>
          <pc:docMk/>
          <pc:sldMk cId="3458907533" sldId="442"/>
        </pc:sldMkLst>
        <pc:spChg chg="mod">
          <ac:chgData name="Boogaard, J.A. (Jeroen)" userId="5d8bfbb9-ac4d-4b54-995c-89502a1fc463" providerId="ADAL" clId="{3B1C4880-5F71-4E6E-9100-C4E9BD0E0BC2}" dt="2022-12-05T20:02:53.491" v="641" actId="26606"/>
          <ac:spMkLst>
            <pc:docMk/>
            <pc:sldMk cId="3458907533" sldId="442"/>
            <ac:spMk id="11" creationId="{09420E59-59C3-42AF-96E2-407D64B1F7B2}"/>
          </ac:spMkLst>
        </pc:spChg>
        <pc:spChg chg="add del mod">
          <ac:chgData name="Boogaard, J.A. (Jeroen)" userId="5d8bfbb9-ac4d-4b54-995c-89502a1fc463" providerId="ADAL" clId="{3B1C4880-5F71-4E6E-9100-C4E9BD0E0BC2}" dt="2022-12-05T20:02:45.905" v="638" actId="478"/>
          <ac:spMkLst>
            <pc:docMk/>
            <pc:sldMk cId="3458907533" sldId="442"/>
            <ac:spMk id="12" creationId="{BDB26DF1-607A-4514-A416-7D28BE5184FE}"/>
          </ac:spMkLst>
        </pc:spChg>
        <pc:spChg chg="add del">
          <ac:chgData name="Boogaard, J.A. (Jeroen)" userId="5d8bfbb9-ac4d-4b54-995c-89502a1fc463" providerId="ADAL" clId="{3B1C4880-5F71-4E6E-9100-C4E9BD0E0BC2}" dt="2022-12-05T20:02:53.491" v="641" actId="26606"/>
          <ac:spMkLst>
            <pc:docMk/>
            <pc:sldMk cId="3458907533" sldId="442"/>
            <ac:spMk id="17" creationId="{0E91F5CA-B392-444C-88E3-BF5BAAEBDEB0}"/>
          </ac:spMkLst>
        </pc:spChg>
        <pc:spChg chg="del">
          <ac:chgData name="Boogaard, J.A. (Jeroen)" userId="5d8bfbb9-ac4d-4b54-995c-89502a1fc463" providerId="ADAL" clId="{3B1C4880-5F71-4E6E-9100-C4E9BD0E0BC2}" dt="2022-12-05T19:47:11.793" v="327"/>
          <ac:spMkLst>
            <pc:docMk/>
            <pc:sldMk cId="3458907533" sldId="442"/>
            <ac:spMk id="18" creationId="{247AB924-1B87-43FC-B7C7-B112D5C51A0E}"/>
          </ac:spMkLst>
        </pc:spChg>
        <pc:spChg chg="add del">
          <ac:chgData name="Boogaard, J.A. (Jeroen)" userId="5d8bfbb9-ac4d-4b54-995c-89502a1fc463" providerId="ADAL" clId="{3B1C4880-5F71-4E6E-9100-C4E9BD0E0BC2}" dt="2022-12-05T20:02:53.491" v="641" actId="26606"/>
          <ac:spMkLst>
            <pc:docMk/>
            <pc:sldMk cId="3458907533" sldId="442"/>
            <ac:spMk id="19" creationId="{0459807F-B6FA-44D3-9A53-C55B6B56884A}"/>
          </ac:spMkLst>
        </pc:spChg>
        <pc:spChg chg="add">
          <ac:chgData name="Boogaard, J.A. (Jeroen)" userId="5d8bfbb9-ac4d-4b54-995c-89502a1fc463" providerId="ADAL" clId="{3B1C4880-5F71-4E6E-9100-C4E9BD0E0BC2}" dt="2022-12-05T20:02:53.491" v="641" actId="26606"/>
          <ac:spMkLst>
            <pc:docMk/>
            <pc:sldMk cId="3458907533" sldId="442"/>
            <ac:spMk id="24" creationId="{0E91F5CA-B392-444C-88E3-BF5BAAEBDEB0}"/>
          </ac:spMkLst>
        </pc:spChg>
        <pc:spChg chg="add">
          <ac:chgData name="Boogaard, J.A. (Jeroen)" userId="5d8bfbb9-ac4d-4b54-995c-89502a1fc463" providerId="ADAL" clId="{3B1C4880-5F71-4E6E-9100-C4E9BD0E0BC2}" dt="2022-12-05T20:02:53.491" v="641" actId="26606"/>
          <ac:spMkLst>
            <pc:docMk/>
            <pc:sldMk cId="3458907533" sldId="442"/>
            <ac:spMk id="26" creationId="{0459807F-B6FA-44D3-9A53-C55B6B56884A}"/>
          </ac:spMkLst>
        </pc:spChg>
        <pc:picChg chg="del">
          <ac:chgData name="Boogaard, J.A. (Jeroen)" userId="5d8bfbb9-ac4d-4b54-995c-89502a1fc463" providerId="ADAL" clId="{3B1C4880-5F71-4E6E-9100-C4E9BD0E0BC2}" dt="2022-12-05T19:52:43.852" v="352" actId="478"/>
          <ac:picMkLst>
            <pc:docMk/>
            <pc:sldMk cId="3458907533" sldId="442"/>
            <ac:picMk id="3" creationId="{83B2CF8E-5805-48CE-9472-9F5140EDE951}"/>
          </ac:picMkLst>
        </pc:picChg>
        <pc:picChg chg="add mod ord">
          <ac:chgData name="Boogaard, J.A. (Jeroen)" userId="5d8bfbb9-ac4d-4b54-995c-89502a1fc463" providerId="ADAL" clId="{3B1C4880-5F71-4E6E-9100-C4E9BD0E0BC2}" dt="2022-12-05T20:02:29.510" v="637" actId="26606"/>
          <ac:picMkLst>
            <pc:docMk/>
            <pc:sldMk cId="3458907533" sldId="442"/>
            <ac:picMk id="4" creationId="{A4425189-0E44-4CC6-9AEA-DA692778E75D}"/>
          </ac:picMkLst>
        </pc:picChg>
        <pc:picChg chg="del">
          <ac:chgData name="Boogaard, J.A. (Jeroen)" userId="5d8bfbb9-ac4d-4b54-995c-89502a1fc463" providerId="ADAL" clId="{3B1C4880-5F71-4E6E-9100-C4E9BD0E0BC2}" dt="2022-12-05T19:52:42.805" v="351" actId="478"/>
          <ac:picMkLst>
            <pc:docMk/>
            <pc:sldMk cId="3458907533" sldId="442"/>
            <ac:picMk id="5" creationId="{C7E5BB4C-82B1-455D-99B0-9028DFE4F42B}"/>
          </ac:picMkLst>
        </pc:picChg>
        <pc:picChg chg="del">
          <ac:chgData name="Boogaard, J.A. (Jeroen)" userId="5d8bfbb9-ac4d-4b54-995c-89502a1fc463" providerId="ADAL" clId="{3B1C4880-5F71-4E6E-9100-C4E9BD0E0BC2}" dt="2022-12-05T19:48:12.700" v="350" actId="478"/>
          <ac:picMkLst>
            <pc:docMk/>
            <pc:sldMk cId="3458907533" sldId="442"/>
            <ac:picMk id="6" creationId="{6C4B2E75-7079-4018-A505-E45BAF6DEB5C}"/>
          </ac:picMkLst>
        </pc:picChg>
        <pc:cxnChg chg="del">
          <ac:chgData name="Boogaard, J.A. (Jeroen)" userId="5d8bfbb9-ac4d-4b54-995c-89502a1fc463" providerId="ADAL" clId="{3B1C4880-5F71-4E6E-9100-C4E9BD0E0BC2}" dt="2022-12-05T19:47:11.793" v="327"/>
          <ac:cxnSpMkLst>
            <pc:docMk/>
            <pc:sldMk cId="3458907533" sldId="442"/>
            <ac:cxnSpMk id="13" creationId="{99AE2756-0FC4-4155-83E7-58AAAB63E757}"/>
          </ac:cxnSpMkLst>
        </pc:cxnChg>
        <pc:cxnChg chg="del">
          <ac:chgData name="Boogaard, J.A. (Jeroen)" userId="5d8bfbb9-ac4d-4b54-995c-89502a1fc463" providerId="ADAL" clId="{3B1C4880-5F71-4E6E-9100-C4E9BD0E0BC2}" dt="2022-12-05T19:47:11.793" v="327"/>
          <ac:cxnSpMkLst>
            <pc:docMk/>
            <pc:sldMk cId="3458907533" sldId="442"/>
            <ac:cxnSpMk id="20" creationId="{818DC98F-4057-4645-B948-F604F39A9CFE}"/>
          </ac:cxnSpMkLst>
        </pc:cxnChg>
        <pc:cxnChg chg="del">
          <ac:chgData name="Boogaard, J.A. (Jeroen)" userId="5d8bfbb9-ac4d-4b54-995c-89502a1fc463" providerId="ADAL" clId="{3B1C4880-5F71-4E6E-9100-C4E9BD0E0BC2}" dt="2022-12-05T19:47:11.793" v="327"/>
          <ac:cxnSpMkLst>
            <pc:docMk/>
            <pc:sldMk cId="3458907533" sldId="442"/>
            <ac:cxnSpMk id="22" creationId="{DAD2B705-4A9B-408D-AA80-4F41045E09DE}"/>
          </ac:cxnSpMkLst>
        </pc:cxnChg>
      </pc:sldChg>
      <pc:sldChg chg="addSp delSp modSp new del mod setBg addAnim delAnim">
        <pc:chgData name="Boogaard, J.A. (Jeroen)" userId="5d8bfbb9-ac4d-4b54-995c-89502a1fc463" providerId="ADAL" clId="{3B1C4880-5F71-4E6E-9100-C4E9BD0E0BC2}" dt="2022-12-05T20:03:12.657" v="645" actId="47"/>
        <pc:sldMkLst>
          <pc:docMk/>
          <pc:sldMk cId="4175416026" sldId="443"/>
        </pc:sldMkLst>
        <pc:spChg chg="mod ord">
          <ac:chgData name="Boogaard, J.A. (Jeroen)" userId="5d8bfbb9-ac4d-4b54-995c-89502a1fc463" providerId="ADAL" clId="{3B1C4880-5F71-4E6E-9100-C4E9BD0E0BC2}" dt="2022-12-05T20:00:44.992" v="624" actId="26606"/>
          <ac:spMkLst>
            <pc:docMk/>
            <pc:sldMk cId="4175416026" sldId="443"/>
            <ac:spMk id="2" creationId="{78690E09-0DBA-408D-AAB0-BDAE7B969B58}"/>
          </ac:spMkLst>
        </pc:spChg>
        <pc:spChg chg="del">
          <ac:chgData name="Boogaard, J.A. (Jeroen)" userId="5d8bfbb9-ac4d-4b54-995c-89502a1fc463" providerId="ADAL" clId="{3B1C4880-5F71-4E6E-9100-C4E9BD0E0BC2}" dt="2022-12-05T19:53:27.795" v="357" actId="931"/>
          <ac:spMkLst>
            <pc:docMk/>
            <pc:sldMk cId="4175416026" sldId="443"/>
            <ac:spMk id="3" creationId="{F5956228-5FF0-4046-A258-5650ACE787A4}"/>
          </ac:spMkLst>
        </pc:spChg>
        <pc:spChg chg="add del">
          <ac:chgData name="Boogaard, J.A. (Jeroen)" userId="5d8bfbb9-ac4d-4b54-995c-89502a1fc463" providerId="ADAL" clId="{3B1C4880-5F71-4E6E-9100-C4E9BD0E0BC2}" dt="2022-12-05T19:58:50.854" v="587" actId="26606"/>
          <ac:spMkLst>
            <pc:docMk/>
            <pc:sldMk cId="4175416026" sldId="443"/>
            <ac:spMk id="7" creationId="{9A1F4656-FFDA-4BA3-8516-90E58C01A500}"/>
          </ac:spMkLst>
        </pc:spChg>
        <pc:spChg chg="add del">
          <ac:chgData name="Boogaard, J.A. (Jeroen)" userId="5d8bfbb9-ac4d-4b54-995c-89502a1fc463" providerId="ADAL" clId="{3B1C4880-5F71-4E6E-9100-C4E9BD0E0BC2}" dt="2022-12-05T19:58:08.357" v="573" actId="26606"/>
          <ac:spMkLst>
            <pc:docMk/>
            <pc:sldMk cId="4175416026" sldId="443"/>
            <ac:spMk id="9" creationId="{CF36CE81-2A09-8F7D-1762-4F40F107B522}"/>
          </ac:spMkLst>
        </pc:spChg>
        <pc:spChg chg="add del">
          <ac:chgData name="Boogaard, J.A. (Jeroen)" userId="5d8bfbb9-ac4d-4b54-995c-89502a1fc463" providerId="ADAL" clId="{3B1C4880-5F71-4E6E-9100-C4E9BD0E0BC2}" dt="2022-12-05T20:00:08.256" v="608" actId="26606"/>
          <ac:spMkLst>
            <pc:docMk/>
            <pc:sldMk cId="4175416026" sldId="443"/>
            <ac:spMk id="11" creationId="{A4AC5506-6312-4701-8D3C-40187889A947}"/>
          </ac:spMkLst>
        </pc:spChg>
        <pc:spChg chg="add del">
          <ac:chgData name="Boogaard, J.A. (Jeroen)" userId="5d8bfbb9-ac4d-4b54-995c-89502a1fc463" providerId="ADAL" clId="{3B1C4880-5F71-4E6E-9100-C4E9BD0E0BC2}" dt="2022-12-05T19:58:05.940" v="571" actId="26606"/>
          <ac:spMkLst>
            <pc:docMk/>
            <pc:sldMk cId="4175416026" sldId="443"/>
            <ac:spMk id="12" creationId="{7F57BEA8-497D-4AA8-8A18-BDCD696B25FE}"/>
          </ac:spMkLst>
        </pc:spChg>
        <pc:spChg chg="add del">
          <ac:chgData name="Boogaard, J.A. (Jeroen)" userId="5d8bfbb9-ac4d-4b54-995c-89502a1fc463" providerId="ADAL" clId="{3B1C4880-5F71-4E6E-9100-C4E9BD0E0BC2}" dt="2022-12-05T20:00:09.446" v="610" actId="26606"/>
          <ac:spMkLst>
            <pc:docMk/>
            <pc:sldMk cId="4175416026" sldId="443"/>
            <ac:spMk id="13" creationId="{D4D28E87-62D2-4602-B72F-5F74AA236CC3}"/>
          </ac:spMkLst>
        </pc:spChg>
        <pc:spChg chg="add del">
          <ac:chgData name="Boogaard, J.A. (Jeroen)" userId="5d8bfbb9-ac4d-4b54-995c-89502a1fc463" providerId="ADAL" clId="{3B1C4880-5F71-4E6E-9100-C4E9BD0E0BC2}" dt="2022-12-05T19:59:48.350" v="606" actId="26606"/>
          <ac:spMkLst>
            <pc:docMk/>
            <pc:sldMk cId="4175416026" sldId="443"/>
            <ac:spMk id="15" creationId="{A4AC5506-6312-4701-8D3C-40187889A947}"/>
          </ac:spMkLst>
        </pc:spChg>
        <pc:spChg chg="add del">
          <ac:chgData name="Boogaard, J.A. (Jeroen)" userId="5d8bfbb9-ac4d-4b54-995c-89502a1fc463" providerId="ADAL" clId="{3B1C4880-5F71-4E6E-9100-C4E9BD0E0BC2}" dt="2022-12-05T19:59:47.631" v="604" actId="26606"/>
          <ac:spMkLst>
            <pc:docMk/>
            <pc:sldMk cId="4175416026" sldId="443"/>
            <ac:spMk id="17" creationId="{7F57BEA8-497D-4AA8-8A18-BDCD696B25FE}"/>
          </ac:spMkLst>
        </pc:spChg>
        <pc:spChg chg="add del">
          <ac:chgData name="Boogaard, J.A. (Jeroen)" userId="5d8bfbb9-ac4d-4b54-995c-89502a1fc463" providerId="ADAL" clId="{3B1C4880-5F71-4E6E-9100-C4E9BD0E0BC2}" dt="2022-12-05T19:58:08.357" v="573" actId="26606"/>
          <ac:spMkLst>
            <pc:docMk/>
            <pc:sldMk cId="4175416026" sldId="443"/>
            <ac:spMk id="18" creationId="{FF9B822F-893E-44C8-963C-64F50ACECBB2}"/>
          </ac:spMkLst>
        </pc:spChg>
        <pc:spChg chg="add del">
          <ac:chgData name="Boogaard, J.A. (Jeroen)" userId="5d8bfbb9-ac4d-4b54-995c-89502a1fc463" providerId="ADAL" clId="{3B1C4880-5F71-4E6E-9100-C4E9BD0E0BC2}" dt="2022-12-05T19:58:08.357" v="573" actId="26606"/>
          <ac:spMkLst>
            <pc:docMk/>
            <pc:sldMk cId="4175416026" sldId="443"/>
            <ac:spMk id="19" creationId="{EBF87945-A001-489F-9D9B-7D9435F0B9CA}"/>
          </ac:spMkLst>
        </pc:spChg>
        <pc:spChg chg="add del">
          <ac:chgData name="Boogaard, J.A. (Jeroen)" userId="5d8bfbb9-ac4d-4b54-995c-89502a1fc463" providerId="ADAL" clId="{3B1C4880-5F71-4E6E-9100-C4E9BD0E0BC2}" dt="2022-12-05T19:58:27.590" v="585" actId="26606"/>
          <ac:spMkLst>
            <pc:docMk/>
            <pc:sldMk cId="4175416026" sldId="443"/>
            <ac:spMk id="21" creationId="{42A5316D-ED2F-4F89-B4B4-8D9240B1A348}"/>
          </ac:spMkLst>
        </pc:spChg>
        <pc:spChg chg="add del">
          <ac:chgData name="Boogaard, J.A. (Jeroen)" userId="5d8bfbb9-ac4d-4b54-995c-89502a1fc463" providerId="ADAL" clId="{3B1C4880-5F71-4E6E-9100-C4E9BD0E0BC2}" dt="2022-12-05T19:58:11.673" v="575" actId="478"/>
          <ac:spMkLst>
            <pc:docMk/>
            <pc:sldMk cId="4175416026" sldId="443"/>
            <ac:spMk id="22" creationId="{7899E9EC-1376-F397-3DC8-D643FC49BD1B}"/>
          </ac:spMkLst>
        </pc:spChg>
        <pc:spChg chg="add del">
          <ac:chgData name="Boogaard, J.A. (Jeroen)" userId="5d8bfbb9-ac4d-4b54-995c-89502a1fc463" providerId="ADAL" clId="{3B1C4880-5F71-4E6E-9100-C4E9BD0E0BC2}" dt="2022-12-05T20:00:11.643" v="612" actId="26606"/>
          <ac:spMkLst>
            <pc:docMk/>
            <pc:sldMk cId="4175416026" sldId="443"/>
            <ac:spMk id="25" creationId="{A4AC5506-6312-4701-8D3C-40187889A947}"/>
          </ac:spMkLst>
        </pc:spChg>
        <pc:spChg chg="add del">
          <ac:chgData name="Boogaard, J.A. (Jeroen)" userId="5d8bfbb9-ac4d-4b54-995c-89502a1fc463" providerId="ADAL" clId="{3B1C4880-5F71-4E6E-9100-C4E9BD0E0BC2}" dt="2022-12-05T19:58:24.897" v="580" actId="26606"/>
          <ac:spMkLst>
            <pc:docMk/>
            <pc:sldMk cId="4175416026" sldId="443"/>
            <ac:spMk id="26" creationId="{74426AB7-D619-4515-962A-BC83909EC015}"/>
          </ac:spMkLst>
        </pc:spChg>
        <pc:spChg chg="add del">
          <ac:chgData name="Boogaard, J.A. (Jeroen)" userId="5d8bfbb9-ac4d-4b54-995c-89502a1fc463" providerId="ADAL" clId="{3B1C4880-5F71-4E6E-9100-C4E9BD0E0BC2}" dt="2022-12-05T20:00:13.200" v="614" actId="26606"/>
          <ac:spMkLst>
            <pc:docMk/>
            <pc:sldMk cId="4175416026" sldId="443"/>
            <ac:spMk id="27" creationId="{A8384FB5-9ADC-4DDC-881B-597D56F5B15D}"/>
          </ac:spMkLst>
        </pc:spChg>
        <pc:spChg chg="add del">
          <ac:chgData name="Boogaard, J.A. (Jeroen)" userId="5d8bfbb9-ac4d-4b54-995c-89502a1fc463" providerId="ADAL" clId="{3B1C4880-5F71-4E6E-9100-C4E9BD0E0BC2}" dt="2022-12-05T19:58:24.897" v="580" actId="26606"/>
          <ac:spMkLst>
            <pc:docMk/>
            <pc:sldMk cId="4175416026" sldId="443"/>
            <ac:spMk id="28" creationId="{DE47DF98-723F-4AAC-ABCF-CACBC438F78F}"/>
          </ac:spMkLst>
        </pc:spChg>
        <pc:spChg chg="add del">
          <ac:chgData name="Boogaard, J.A. (Jeroen)" userId="5d8bfbb9-ac4d-4b54-995c-89502a1fc463" providerId="ADAL" clId="{3B1C4880-5F71-4E6E-9100-C4E9BD0E0BC2}" dt="2022-12-05T20:00:13.200" v="614" actId="26606"/>
          <ac:spMkLst>
            <pc:docMk/>
            <pc:sldMk cId="4175416026" sldId="443"/>
            <ac:spMk id="29" creationId="{1199E1B1-A8C0-4FE8-A5A8-1CB41D69F857}"/>
          </ac:spMkLst>
        </pc:spChg>
        <pc:spChg chg="add del">
          <ac:chgData name="Boogaard, J.A. (Jeroen)" userId="5d8bfbb9-ac4d-4b54-995c-89502a1fc463" providerId="ADAL" clId="{3B1C4880-5F71-4E6E-9100-C4E9BD0E0BC2}" dt="2022-12-05T20:00:13.200" v="614" actId="26606"/>
          <ac:spMkLst>
            <pc:docMk/>
            <pc:sldMk cId="4175416026" sldId="443"/>
            <ac:spMk id="31" creationId="{84A8DE83-DE75-4B41-9DB4-A7EC0B0DEC0B}"/>
          </ac:spMkLst>
        </pc:spChg>
        <pc:spChg chg="add del">
          <ac:chgData name="Boogaard, J.A. (Jeroen)" userId="5d8bfbb9-ac4d-4b54-995c-89502a1fc463" providerId="ADAL" clId="{3B1C4880-5F71-4E6E-9100-C4E9BD0E0BC2}" dt="2022-12-05T19:58:25.686" v="582" actId="26606"/>
          <ac:spMkLst>
            <pc:docMk/>
            <pc:sldMk cId="4175416026" sldId="443"/>
            <ac:spMk id="32" creationId="{85149191-5F60-4A28-AAFF-039F96B0F3EC}"/>
          </ac:spMkLst>
        </pc:spChg>
        <pc:spChg chg="add del">
          <ac:chgData name="Boogaard, J.A. (Jeroen)" userId="5d8bfbb9-ac4d-4b54-995c-89502a1fc463" providerId="ADAL" clId="{3B1C4880-5F71-4E6E-9100-C4E9BD0E0BC2}" dt="2022-12-05T19:58:25.686" v="582" actId="26606"/>
          <ac:spMkLst>
            <pc:docMk/>
            <pc:sldMk cId="4175416026" sldId="443"/>
            <ac:spMk id="33" creationId="{A8384FB5-9ADC-4DDC-881B-597D56F5B15D}"/>
          </ac:spMkLst>
        </pc:spChg>
        <pc:spChg chg="add del">
          <ac:chgData name="Boogaard, J.A. (Jeroen)" userId="5d8bfbb9-ac4d-4b54-995c-89502a1fc463" providerId="ADAL" clId="{3B1C4880-5F71-4E6E-9100-C4E9BD0E0BC2}" dt="2022-12-05T19:58:25.686" v="582" actId="26606"/>
          <ac:spMkLst>
            <pc:docMk/>
            <pc:sldMk cId="4175416026" sldId="443"/>
            <ac:spMk id="34" creationId="{F8260ED5-17F7-4158-B241-D51DD4CF1B7E}"/>
          </ac:spMkLst>
        </pc:spChg>
        <pc:spChg chg="add del">
          <ac:chgData name="Boogaard, J.A. (Jeroen)" userId="5d8bfbb9-ac4d-4b54-995c-89502a1fc463" providerId="ADAL" clId="{3B1C4880-5F71-4E6E-9100-C4E9BD0E0BC2}" dt="2022-12-05T19:58:25.686" v="582" actId="26606"/>
          <ac:spMkLst>
            <pc:docMk/>
            <pc:sldMk cId="4175416026" sldId="443"/>
            <ac:spMk id="35" creationId="{91E5A9A7-95C6-4F4F-B00E-C82E07FE62EF}"/>
          </ac:spMkLst>
        </pc:spChg>
        <pc:spChg chg="add del">
          <ac:chgData name="Boogaard, J.A. (Jeroen)" userId="5d8bfbb9-ac4d-4b54-995c-89502a1fc463" providerId="ADAL" clId="{3B1C4880-5F71-4E6E-9100-C4E9BD0E0BC2}" dt="2022-12-05T19:58:25.686" v="582" actId="26606"/>
          <ac:spMkLst>
            <pc:docMk/>
            <pc:sldMk cId="4175416026" sldId="443"/>
            <ac:spMk id="36" creationId="{D07DD2DE-F619-49DD-B5E7-03A290FF4ED1}"/>
          </ac:spMkLst>
        </pc:spChg>
        <pc:spChg chg="add del">
          <ac:chgData name="Boogaard, J.A. (Jeroen)" userId="5d8bfbb9-ac4d-4b54-995c-89502a1fc463" providerId="ADAL" clId="{3B1C4880-5F71-4E6E-9100-C4E9BD0E0BC2}" dt="2022-12-05T20:00:13.200" v="614" actId="26606"/>
          <ac:spMkLst>
            <pc:docMk/>
            <pc:sldMk cId="4175416026" sldId="443"/>
            <ac:spMk id="37" creationId="{A7009A0A-BEF5-4EAC-AF15-E4F9F002E239}"/>
          </ac:spMkLst>
        </pc:spChg>
        <pc:spChg chg="add del">
          <ac:chgData name="Boogaard, J.A. (Jeroen)" userId="5d8bfbb9-ac4d-4b54-995c-89502a1fc463" providerId="ADAL" clId="{3B1C4880-5F71-4E6E-9100-C4E9BD0E0BC2}" dt="2022-12-05T19:58:27.588" v="584" actId="26606"/>
          <ac:spMkLst>
            <pc:docMk/>
            <pc:sldMk cId="4175416026" sldId="443"/>
            <ac:spMk id="38" creationId="{BA79A7CF-01AF-4178-9369-94E0C90EB046}"/>
          </ac:spMkLst>
        </pc:spChg>
        <pc:spChg chg="add del">
          <ac:chgData name="Boogaard, J.A. (Jeroen)" userId="5d8bfbb9-ac4d-4b54-995c-89502a1fc463" providerId="ADAL" clId="{3B1C4880-5F71-4E6E-9100-C4E9BD0E0BC2}" dt="2022-12-05T19:58:27.588" v="584" actId="26606"/>
          <ac:spMkLst>
            <pc:docMk/>
            <pc:sldMk cId="4175416026" sldId="443"/>
            <ac:spMk id="39" creationId="{99413ED5-9ED4-4772-BCE4-2BCAE6B12E35}"/>
          </ac:spMkLst>
        </pc:spChg>
        <pc:spChg chg="add del">
          <ac:chgData name="Boogaard, J.A. (Jeroen)" userId="5d8bfbb9-ac4d-4b54-995c-89502a1fc463" providerId="ADAL" clId="{3B1C4880-5F71-4E6E-9100-C4E9BD0E0BC2}" dt="2022-12-05T19:58:27.588" v="584" actId="26606"/>
          <ac:spMkLst>
            <pc:docMk/>
            <pc:sldMk cId="4175416026" sldId="443"/>
            <ac:spMk id="40" creationId="{04357C93-F0CB-4A1C-8F77-4E9063789819}"/>
          </ac:spMkLst>
        </pc:spChg>
        <pc:spChg chg="add del">
          <ac:chgData name="Boogaard, J.A. (Jeroen)" userId="5d8bfbb9-ac4d-4b54-995c-89502a1fc463" providerId="ADAL" clId="{3B1C4880-5F71-4E6E-9100-C4E9BD0E0BC2}" dt="2022-12-05T19:58:27.588" v="584" actId="26606"/>
          <ac:spMkLst>
            <pc:docMk/>
            <pc:sldMk cId="4175416026" sldId="443"/>
            <ac:spMk id="41" creationId="{90F533E9-6690-41A8-A372-4C6C622D028D}"/>
          </ac:spMkLst>
        </pc:spChg>
        <pc:spChg chg="add del">
          <ac:chgData name="Boogaard, J.A. (Jeroen)" userId="5d8bfbb9-ac4d-4b54-995c-89502a1fc463" providerId="ADAL" clId="{3B1C4880-5F71-4E6E-9100-C4E9BD0E0BC2}" dt="2022-12-05T20:00:14.271" v="616" actId="26606"/>
          <ac:spMkLst>
            <pc:docMk/>
            <pc:sldMk cId="4175416026" sldId="443"/>
            <ac:spMk id="42" creationId="{F0A604E4-7307-451C-93BE-F1F7E1BF3BF8}"/>
          </ac:spMkLst>
        </pc:spChg>
        <pc:spChg chg="add del">
          <ac:chgData name="Boogaard, J.A. (Jeroen)" userId="5d8bfbb9-ac4d-4b54-995c-89502a1fc463" providerId="ADAL" clId="{3B1C4880-5F71-4E6E-9100-C4E9BD0E0BC2}" dt="2022-12-05T20:00:14.271" v="616" actId="26606"/>
          <ac:spMkLst>
            <pc:docMk/>
            <pc:sldMk cId="4175416026" sldId="443"/>
            <ac:spMk id="43" creationId="{F7F3A0AA-35E5-4085-942B-737839030604}"/>
          </ac:spMkLst>
        </pc:spChg>
        <pc:spChg chg="add del">
          <ac:chgData name="Boogaard, J.A. (Jeroen)" userId="5d8bfbb9-ac4d-4b54-995c-89502a1fc463" providerId="ADAL" clId="{3B1C4880-5F71-4E6E-9100-C4E9BD0E0BC2}" dt="2022-12-05T20:00:14.271" v="616" actId="26606"/>
          <ac:spMkLst>
            <pc:docMk/>
            <pc:sldMk cId="4175416026" sldId="443"/>
            <ac:spMk id="44" creationId="{402F5C38-C747-4173-ABBF-656E39E82130}"/>
          </ac:spMkLst>
        </pc:spChg>
        <pc:spChg chg="add del">
          <ac:chgData name="Boogaard, J.A. (Jeroen)" userId="5d8bfbb9-ac4d-4b54-995c-89502a1fc463" providerId="ADAL" clId="{3B1C4880-5F71-4E6E-9100-C4E9BD0E0BC2}" dt="2022-12-05T20:00:14.271" v="616" actId="26606"/>
          <ac:spMkLst>
            <pc:docMk/>
            <pc:sldMk cId="4175416026" sldId="443"/>
            <ac:spMk id="45" creationId="{E37EECFC-A684-4391-AE85-4CDAF5565F61}"/>
          </ac:spMkLst>
        </pc:spChg>
        <pc:spChg chg="add del">
          <ac:chgData name="Boogaard, J.A. (Jeroen)" userId="5d8bfbb9-ac4d-4b54-995c-89502a1fc463" providerId="ADAL" clId="{3B1C4880-5F71-4E6E-9100-C4E9BD0E0BC2}" dt="2022-12-05T20:00:16.970" v="618" actId="26606"/>
          <ac:spMkLst>
            <pc:docMk/>
            <pc:sldMk cId="4175416026" sldId="443"/>
            <ac:spMk id="47" creationId="{A4AC5506-6312-4701-8D3C-40187889A947}"/>
          </ac:spMkLst>
        </pc:spChg>
        <pc:spChg chg="add del">
          <ac:chgData name="Boogaard, J.A. (Jeroen)" userId="5d8bfbb9-ac4d-4b54-995c-89502a1fc463" providerId="ADAL" clId="{3B1C4880-5F71-4E6E-9100-C4E9BD0E0BC2}" dt="2022-12-05T20:00:26.734" v="620" actId="26606"/>
          <ac:spMkLst>
            <pc:docMk/>
            <pc:sldMk cId="4175416026" sldId="443"/>
            <ac:spMk id="49" creationId="{53F29798-D584-4792-9B62-3F5F5C36D619}"/>
          </ac:spMkLst>
        </pc:spChg>
        <pc:spChg chg="add del">
          <ac:chgData name="Boogaard, J.A. (Jeroen)" userId="5d8bfbb9-ac4d-4b54-995c-89502a1fc463" providerId="ADAL" clId="{3B1C4880-5F71-4E6E-9100-C4E9BD0E0BC2}" dt="2022-12-05T20:00:44.988" v="623" actId="26606"/>
          <ac:spMkLst>
            <pc:docMk/>
            <pc:sldMk cId="4175416026" sldId="443"/>
            <ac:spMk id="51" creationId="{87CC2527-562A-4F69-B487-4371E5B243E7}"/>
          </ac:spMkLst>
        </pc:spChg>
        <pc:spChg chg="add">
          <ac:chgData name="Boogaard, J.A. (Jeroen)" userId="5d8bfbb9-ac4d-4b54-995c-89502a1fc463" providerId="ADAL" clId="{3B1C4880-5F71-4E6E-9100-C4E9BD0E0BC2}" dt="2022-12-05T20:00:44.992" v="624" actId="26606"/>
          <ac:spMkLst>
            <pc:docMk/>
            <pc:sldMk cId="4175416026" sldId="443"/>
            <ac:spMk id="54" creationId="{53F29798-D584-4792-9B62-3F5F5C36D619}"/>
          </ac:spMkLst>
        </pc:spChg>
        <pc:grpChg chg="add del">
          <ac:chgData name="Boogaard, J.A. (Jeroen)" userId="5d8bfbb9-ac4d-4b54-995c-89502a1fc463" providerId="ADAL" clId="{3B1C4880-5F71-4E6E-9100-C4E9BD0E0BC2}" dt="2022-12-05T19:58:50.854" v="587" actId="26606"/>
          <ac:grpSpMkLst>
            <pc:docMk/>
            <pc:sldMk cId="4175416026" sldId="443"/>
            <ac:grpSpMk id="8" creationId="{CB018903-3549-4A3B-A9DF-B26757CAA9C6}"/>
          </ac:grpSpMkLst>
        </pc:grpChg>
        <pc:picChg chg="add mod">
          <ac:chgData name="Boogaard, J.A. (Jeroen)" userId="5d8bfbb9-ac4d-4b54-995c-89502a1fc463" providerId="ADAL" clId="{3B1C4880-5F71-4E6E-9100-C4E9BD0E0BC2}" dt="2022-12-05T20:00:44.992" v="624" actId="26606"/>
          <ac:picMkLst>
            <pc:docMk/>
            <pc:sldMk cId="4175416026" sldId="443"/>
            <ac:picMk id="5" creationId="{FAF53933-DCE7-47D2-B1FA-6791C32DF460}"/>
          </ac:picMkLst>
        </pc:picChg>
        <pc:cxnChg chg="add del">
          <ac:chgData name="Boogaard, J.A. (Jeroen)" userId="5d8bfbb9-ac4d-4b54-995c-89502a1fc463" providerId="ADAL" clId="{3B1C4880-5F71-4E6E-9100-C4E9BD0E0BC2}" dt="2022-12-05T19:58:05.940" v="571" actId="26606"/>
          <ac:cxnSpMkLst>
            <pc:docMk/>
            <pc:sldMk cId="4175416026" sldId="443"/>
            <ac:cxnSpMk id="10" creationId="{D2E961F1-4A28-4A5F-BBD4-6E400E5E6C75}"/>
          </ac:cxnSpMkLst>
        </pc:cxnChg>
        <pc:cxnChg chg="add del">
          <ac:chgData name="Boogaard, J.A. (Jeroen)" userId="5d8bfbb9-ac4d-4b54-995c-89502a1fc463" providerId="ADAL" clId="{3B1C4880-5F71-4E6E-9100-C4E9BD0E0BC2}" dt="2022-12-05T19:58:05.940" v="571" actId="26606"/>
          <ac:cxnSpMkLst>
            <pc:docMk/>
            <pc:sldMk cId="4175416026" sldId="443"/>
            <ac:cxnSpMk id="14" creationId="{A82415D3-DDE5-4D63-8CB3-23A5EC581B27}"/>
          </ac:cxnSpMkLst>
        </pc:cxnChg>
        <pc:cxnChg chg="add del">
          <ac:chgData name="Boogaard, J.A. (Jeroen)" userId="5d8bfbb9-ac4d-4b54-995c-89502a1fc463" providerId="ADAL" clId="{3B1C4880-5F71-4E6E-9100-C4E9BD0E0BC2}" dt="2022-12-05T19:58:05.940" v="571" actId="26606"/>
          <ac:cxnSpMkLst>
            <pc:docMk/>
            <pc:sldMk cId="4175416026" sldId="443"/>
            <ac:cxnSpMk id="16" creationId="{AD7193FB-6AE6-4B3B-8F89-56B55DD63B4D}"/>
          </ac:cxnSpMkLst>
        </pc:cxnChg>
        <pc:cxnChg chg="add del">
          <ac:chgData name="Boogaard, J.A. (Jeroen)" userId="5d8bfbb9-ac4d-4b54-995c-89502a1fc463" providerId="ADAL" clId="{3B1C4880-5F71-4E6E-9100-C4E9BD0E0BC2}" dt="2022-12-05T19:59:47.631" v="604" actId="26606"/>
          <ac:cxnSpMkLst>
            <pc:docMk/>
            <pc:sldMk cId="4175416026" sldId="443"/>
            <ac:cxnSpMk id="20" creationId="{D2E961F1-4A28-4A5F-BBD4-6E400E5E6C75}"/>
          </ac:cxnSpMkLst>
        </pc:cxnChg>
        <pc:cxnChg chg="add del">
          <ac:chgData name="Boogaard, J.A. (Jeroen)" userId="5d8bfbb9-ac4d-4b54-995c-89502a1fc463" providerId="ADAL" clId="{3B1C4880-5F71-4E6E-9100-C4E9BD0E0BC2}" dt="2022-12-05T19:59:47.631" v="604" actId="26606"/>
          <ac:cxnSpMkLst>
            <pc:docMk/>
            <pc:sldMk cId="4175416026" sldId="443"/>
            <ac:cxnSpMk id="23" creationId="{AD7193FB-6AE6-4B3B-8F89-56B55DD63B4D}"/>
          </ac:cxnSpMkLst>
        </pc:cxnChg>
        <pc:cxnChg chg="add del">
          <ac:chgData name="Boogaard, J.A. (Jeroen)" userId="5d8bfbb9-ac4d-4b54-995c-89502a1fc463" providerId="ADAL" clId="{3B1C4880-5F71-4E6E-9100-C4E9BD0E0BC2}" dt="2022-12-05T19:59:47.631" v="604" actId="26606"/>
          <ac:cxnSpMkLst>
            <pc:docMk/>
            <pc:sldMk cId="4175416026" sldId="443"/>
            <ac:cxnSpMk id="24" creationId="{A82415D3-DDE5-4D63-8CB3-23A5EC581B27}"/>
          </ac:cxnSpMkLst>
        </pc:cxnChg>
        <pc:cxnChg chg="add del">
          <ac:chgData name="Boogaard, J.A. (Jeroen)" userId="5d8bfbb9-ac4d-4b54-995c-89502a1fc463" providerId="ADAL" clId="{3B1C4880-5F71-4E6E-9100-C4E9BD0E0BC2}" dt="2022-12-05T19:58:24.897" v="580" actId="26606"/>
          <ac:cxnSpMkLst>
            <pc:docMk/>
            <pc:sldMk cId="4175416026" sldId="443"/>
            <ac:cxnSpMk id="30" creationId="{EA29FC7C-9308-4FDE-8DCA-405668055B0F}"/>
          </ac:cxnSpMkLst>
        </pc:cxnChg>
        <pc:cxnChg chg="add del">
          <ac:chgData name="Boogaard, J.A. (Jeroen)" userId="5d8bfbb9-ac4d-4b54-995c-89502a1fc463" providerId="ADAL" clId="{3B1C4880-5F71-4E6E-9100-C4E9BD0E0BC2}" dt="2022-12-05T20:00:44.988" v="623" actId="26606"/>
          <ac:cxnSpMkLst>
            <pc:docMk/>
            <pc:sldMk cId="4175416026" sldId="443"/>
            <ac:cxnSpMk id="52" creationId="{BCDAEC91-5BCE-4B55-9CC0-43EF94CB734B}"/>
          </ac:cxnSpMkLst>
        </pc:cxnChg>
      </pc:sldChg>
      <pc:sldChg chg="delSp add del setBg delDesignElem">
        <pc:chgData name="Boogaard, J.A. (Jeroen)" userId="5d8bfbb9-ac4d-4b54-995c-89502a1fc463" providerId="ADAL" clId="{3B1C4880-5F71-4E6E-9100-C4E9BD0E0BC2}" dt="2022-12-05T20:01:59.416" v="635" actId="47"/>
        <pc:sldMkLst>
          <pc:docMk/>
          <pc:sldMk cId="4282243043" sldId="444"/>
        </pc:sldMkLst>
        <pc:spChg chg="del">
          <ac:chgData name="Boogaard, J.A. (Jeroen)" userId="5d8bfbb9-ac4d-4b54-995c-89502a1fc463" providerId="ADAL" clId="{3B1C4880-5F71-4E6E-9100-C4E9BD0E0BC2}" dt="2022-12-05T20:01:53.287" v="634"/>
          <ac:spMkLst>
            <pc:docMk/>
            <pc:sldMk cId="4282243043" sldId="444"/>
            <ac:spMk id="18" creationId="{247AB924-1B87-43FC-B7C7-B112D5C51A0E}"/>
          </ac:spMkLst>
        </pc:spChg>
        <pc:cxnChg chg="del">
          <ac:chgData name="Boogaard, J.A. (Jeroen)" userId="5d8bfbb9-ac4d-4b54-995c-89502a1fc463" providerId="ADAL" clId="{3B1C4880-5F71-4E6E-9100-C4E9BD0E0BC2}" dt="2022-12-05T20:01:53.287" v="634"/>
          <ac:cxnSpMkLst>
            <pc:docMk/>
            <pc:sldMk cId="4282243043" sldId="444"/>
            <ac:cxnSpMk id="13" creationId="{99AE2756-0FC4-4155-83E7-58AAAB63E757}"/>
          </ac:cxnSpMkLst>
        </pc:cxnChg>
        <pc:cxnChg chg="del">
          <ac:chgData name="Boogaard, J.A. (Jeroen)" userId="5d8bfbb9-ac4d-4b54-995c-89502a1fc463" providerId="ADAL" clId="{3B1C4880-5F71-4E6E-9100-C4E9BD0E0BC2}" dt="2022-12-05T20:01:53.287" v="634"/>
          <ac:cxnSpMkLst>
            <pc:docMk/>
            <pc:sldMk cId="4282243043" sldId="444"/>
            <ac:cxnSpMk id="20" creationId="{818DC98F-4057-4645-B948-F604F39A9CFE}"/>
          </ac:cxnSpMkLst>
        </pc:cxnChg>
        <pc:cxnChg chg="del">
          <ac:chgData name="Boogaard, J.A. (Jeroen)" userId="5d8bfbb9-ac4d-4b54-995c-89502a1fc463" providerId="ADAL" clId="{3B1C4880-5F71-4E6E-9100-C4E9BD0E0BC2}" dt="2022-12-05T20:01:53.287" v="634"/>
          <ac:cxnSpMkLst>
            <pc:docMk/>
            <pc:sldMk cId="4282243043" sldId="444"/>
            <ac:cxnSpMk id="22" creationId="{DAD2B705-4A9B-408D-AA80-4F41045E09DE}"/>
          </ac:cxnSpMkLst>
        </pc:cxnChg>
      </pc:sldChg>
    </pc:docChg>
  </pc:docChgLst>
  <pc:docChgLst>
    <pc:chgData name="Boogaard, J.A. (Jeroen)" userId="S::jaboo@hr.nl::5d8bfbb9-ac4d-4b54-995c-89502a1fc463" providerId="AD" clId="Web-{6A648B3D-82C6-E3F8-EE84-7D3F8C6AD41A}"/>
    <pc:docChg chg="delSld modSld">
      <pc:chgData name="Boogaard, J.A. (Jeroen)" userId="S::jaboo@hr.nl::5d8bfbb9-ac4d-4b54-995c-89502a1fc463" providerId="AD" clId="Web-{6A648B3D-82C6-E3F8-EE84-7D3F8C6AD41A}" dt="2022-12-06T05:00:55.841" v="19" actId="20577"/>
      <pc:docMkLst>
        <pc:docMk/>
      </pc:docMkLst>
      <pc:sldChg chg="modSp">
        <pc:chgData name="Boogaard, J.A. (Jeroen)" userId="S::jaboo@hr.nl::5d8bfbb9-ac4d-4b54-995c-89502a1fc463" providerId="AD" clId="Web-{6A648B3D-82C6-E3F8-EE84-7D3F8C6AD41A}" dt="2022-12-05T22:18:51.791" v="4" actId="20577"/>
        <pc:sldMkLst>
          <pc:docMk/>
          <pc:sldMk cId="494620533" sldId="408"/>
        </pc:sldMkLst>
        <pc:spChg chg="mod">
          <ac:chgData name="Boogaard, J.A. (Jeroen)" userId="S::jaboo@hr.nl::5d8bfbb9-ac4d-4b54-995c-89502a1fc463" providerId="AD" clId="Web-{6A648B3D-82C6-E3F8-EE84-7D3F8C6AD41A}" dt="2022-12-05T22:18:51.791" v="4" actId="20577"/>
          <ac:spMkLst>
            <pc:docMk/>
            <pc:sldMk cId="494620533" sldId="408"/>
            <ac:spMk id="5" creationId="{DEAF36B9-323F-A68E-C801-633A5BD0E04E}"/>
          </ac:spMkLst>
        </pc:spChg>
      </pc:sldChg>
      <pc:sldChg chg="del">
        <pc:chgData name="Boogaard, J.A. (Jeroen)" userId="S::jaboo@hr.nl::5d8bfbb9-ac4d-4b54-995c-89502a1fc463" providerId="AD" clId="Web-{6A648B3D-82C6-E3F8-EE84-7D3F8C6AD41A}" dt="2022-12-06T05:00:29.559" v="9"/>
        <pc:sldMkLst>
          <pc:docMk/>
          <pc:sldMk cId="3706334714" sldId="427"/>
        </pc:sldMkLst>
      </pc:sldChg>
      <pc:sldChg chg="del">
        <pc:chgData name="Boogaard, J.A. (Jeroen)" userId="S::jaboo@hr.nl::5d8bfbb9-ac4d-4b54-995c-89502a1fc463" providerId="AD" clId="Web-{6A648B3D-82C6-E3F8-EE84-7D3F8C6AD41A}" dt="2022-12-06T05:00:29.559" v="6"/>
        <pc:sldMkLst>
          <pc:docMk/>
          <pc:sldMk cId="2310015082" sldId="428"/>
        </pc:sldMkLst>
      </pc:sldChg>
      <pc:sldChg chg="modSp">
        <pc:chgData name="Boogaard, J.A. (Jeroen)" userId="S::jaboo@hr.nl::5d8bfbb9-ac4d-4b54-995c-89502a1fc463" providerId="AD" clId="Web-{6A648B3D-82C6-E3F8-EE84-7D3F8C6AD41A}" dt="2022-12-06T05:00:55.841" v="19" actId="20577"/>
        <pc:sldMkLst>
          <pc:docMk/>
          <pc:sldMk cId="328547022" sldId="429"/>
        </pc:sldMkLst>
        <pc:spChg chg="mod">
          <ac:chgData name="Boogaard, J.A. (Jeroen)" userId="S::jaboo@hr.nl::5d8bfbb9-ac4d-4b54-995c-89502a1fc463" providerId="AD" clId="Web-{6A648B3D-82C6-E3F8-EE84-7D3F8C6AD41A}" dt="2022-12-06T05:00:55.841" v="19" actId="20577"/>
          <ac:spMkLst>
            <pc:docMk/>
            <pc:sldMk cId="328547022" sldId="429"/>
            <ac:spMk id="2" creationId="{9DC35847-E9CF-72EB-8ABA-BD7BE8189E02}"/>
          </ac:spMkLst>
        </pc:spChg>
      </pc:sldChg>
      <pc:sldChg chg="del">
        <pc:chgData name="Boogaard, J.A. (Jeroen)" userId="S::jaboo@hr.nl::5d8bfbb9-ac4d-4b54-995c-89502a1fc463" providerId="AD" clId="Web-{6A648B3D-82C6-E3F8-EE84-7D3F8C6AD41A}" dt="2022-12-06T05:00:29.559" v="10"/>
        <pc:sldMkLst>
          <pc:docMk/>
          <pc:sldMk cId="2165746987" sldId="434"/>
        </pc:sldMkLst>
      </pc:sldChg>
      <pc:sldChg chg="del">
        <pc:chgData name="Boogaard, J.A. (Jeroen)" userId="S::jaboo@hr.nl::5d8bfbb9-ac4d-4b54-995c-89502a1fc463" providerId="AD" clId="Web-{6A648B3D-82C6-E3F8-EE84-7D3F8C6AD41A}" dt="2022-12-06T05:00:29.559" v="8"/>
        <pc:sldMkLst>
          <pc:docMk/>
          <pc:sldMk cId="1274343343" sldId="436"/>
        </pc:sldMkLst>
      </pc:sldChg>
      <pc:sldChg chg="del">
        <pc:chgData name="Boogaard, J.A. (Jeroen)" userId="S::jaboo@hr.nl::5d8bfbb9-ac4d-4b54-995c-89502a1fc463" providerId="AD" clId="Web-{6A648B3D-82C6-E3F8-EE84-7D3F8C6AD41A}" dt="2022-12-06T05:00:29.559" v="7"/>
        <pc:sldMkLst>
          <pc:docMk/>
          <pc:sldMk cId="1929298068" sldId="438"/>
        </pc:sldMkLst>
      </pc:sldChg>
      <pc:sldChg chg="del">
        <pc:chgData name="Boogaard, J.A. (Jeroen)" userId="S::jaboo@hr.nl::5d8bfbb9-ac4d-4b54-995c-89502a1fc463" providerId="AD" clId="Web-{6A648B3D-82C6-E3F8-EE84-7D3F8C6AD41A}" dt="2022-12-05T22:19:46.402" v="5"/>
        <pc:sldMkLst>
          <pc:docMk/>
          <pc:sldMk cId="3201380640" sldId="440"/>
        </pc:sldMkLst>
      </pc:sldChg>
    </pc:docChg>
  </pc:docChgLst>
  <pc:docChgLst>
    <pc:chgData name="Boogaard, J.A. (Jeroen)" userId="5d8bfbb9-ac4d-4b54-995c-89502a1fc463" providerId="ADAL" clId="{76D138C7-2474-7643-A4C0-251620CF0346}"/>
    <pc:docChg chg="addSld delSld modSld">
      <pc:chgData name="Boogaard, J.A. (Jeroen)" userId="5d8bfbb9-ac4d-4b54-995c-89502a1fc463" providerId="ADAL" clId="{76D138C7-2474-7643-A4C0-251620CF0346}" dt="2023-02-17T15:43:37.791" v="10" actId="680"/>
      <pc:docMkLst>
        <pc:docMk/>
      </pc:docMkLst>
      <pc:sldChg chg="modSp">
        <pc:chgData name="Boogaard, J.A. (Jeroen)" userId="5d8bfbb9-ac4d-4b54-995c-89502a1fc463" providerId="ADAL" clId="{76D138C7-2474-7643-A4C0-251620CF0346}" dt="2023-02-17T09:20:07.141" v="5" actId="20577"/>
        <pc:sldMkLst>
          <pc:docMk/>
          <pc:sldMk cId="2272808181" sldId="425"/>
        </pc:sldMkLst>
        <pc:graphicFrameChg chg="mod">
          <ac:chgData name="Boogaard, J.A. (Jeroen)" userId="5d8bfbb9-ac4d-4b54-995c-89502a1fc463" providerId="ADAL" clId="{76D138C7-2474-7643-A4C0-251620CF0346}" dt="2023-02-17T09:20:07.141" v="5" actId="20577"/>
          <ac:graphicFrameMkLst>
            <pc:docMk/>
            <pc:sldMk cId="2272808181" sldId="425"/>
            <ac:graphicFrameMk id="18" creationId="{01D170F7-14BF-27D6-8F58-C247E8B5CA7B}"/>
          </ac:graphicFrameMkLst>
        </pc:graphicFrameChg>
      </pc:sldChg>
      <pc:sldChg chg="new">
        <pc:chgData name="Boogaard, J.A. (Jeroen)" userId="5d8bfbb9-ac4d-4b54-995c-89502a1fc463" providerId="ADAL" clId="{76D138C7-2474-7643-A4C0-251620CF0346}" dt="2023-02-17T15:43:37.791" v="10" actId="680"/>
        <pc:sldMkLst>
          <pc:docMk/>
          <pc:sldMk cId="1291048032" sldId="426"/>
        </pc:sldMkLst>
      </pc:sldChg>
      <pc:sldChg chg="del">
        <pc:chgData name="Boogaard, J.A. (Jeroen)" userId="5d8bfbb9-ac4d-4b54-995c-89502a1fc463" providerId="ADAL" clId="{76D138C7-2474-7643-A4C0-251620CF0346}" dt="2023-02-17T09:20:17.088" v="8" actId="2696"/>
        <pc:sldMkLst>
          <pc:docMk/>
          <pc:sldMk cId="2125827316" sldId="447"/>
        </pc:sldMkLst>
      </pc:sldChg>
      <pc:sldChg chg="del">
        <pc:chgData name="Boogaard, J.A. (Jeroen)" userId="5d8bfbb9-ac4d-4b54-995c-89502a1fc463" providerId="ADAL" clId="{76D138C7-2474-7643-A4C0-251620CF0346}" dt="2023-02-17T09:20:17.097" v="9" actId="2696"/>
        <pc:sldMkLst>
          <pc:docMk/>
          <pc:sldMk cId="1577256226" sldId="448"/>
        </pc:sldMkLst>
      </pc:sldChg>
      <pc:sldChg chg="del">
        <pc:chgData name="Boogaard, J.A. (Jeroen)" userId="5d8bfbb9-ac4d-4b54-995c-89502a1fc463" providerId="ADAL" clId="{76D138C7-2474-7643-A4C0-251620CF0346}" dt="2023-02-17T09:20:17.086" v="7" actId="2696"/>
        <pc:sldMkLst>
          <pc:docMk/>
          <pc:sldMk cId="2442539319" sldId="449"/>
        </pc:sldMkLst>
      </pc:sldChg>
      <pc:sldChg chg="del">
        <pc:chgData name="Boogaard, J.A. (Jeroen)" userId="5d8bfbb9-ac4d-4b54-995c-89502a1fc463" providerId="ADAL" clId="{76D138C7-2474-7643-A4C0-251620CF0346}" dt="2023-02-17T09:20:17.085" v="6" actId="2696"/>
        <pc:sldMkLst>
          <pc:docMk/>
          <pc:sldMk cId="851539748" sldId="450"/>
        </pc:sldMkLst>
      </pc:sldChg>
    </pc:docChg>
  </pc:docChgLst>
  <pc:docChgLst>
    <pc:chgData name="Boogaard, J.A. (Jeroen)" userId="5d8bfbb9-ac4d-4b54-995c-89502a1fc463" providerId="ADAL" clId="{584CA6AE-A4A0-7745-A234-6DC4181FDEA3}"/>
    <pc:docChg chg="undo custSel addSld delSld modSld sldOrd">
      <pc:chgData name="Boogaard, J.A. (Jeroen)" userId="5d8bfbb9-ac4d-4b54-995c-89502a1fc463" providerId="ADAL" clId="{584CA6AE-A4A0-7745-A234-6DC4181FDEA3}" dt="2023-02-10T10:24:38.869" v="1109" actId="20578"/>
      <pc:docMkLst>
        <pc:docMk/>
      </pc:docMkLst>
      <pc:sldChg chg="modSp mod">
        <pc:chgData name="Boogaard, J.A. (Jeroen)" userId="5d8bfbb9-ac4d-4b54-995c-89502a1fc463" providerId="ADAL" clId="{584CA6AE-A4A0-7745-A234-6DC4181FDEA3}" dt="2023-02-09T23:40:05.748" v="567" actId="20577"/>
        <pc:sldMkLst>
          <pc:docMk/>
          <pc:sldMk cId="494620533" sldId="408"/>
        </pc:sldMkLst>
        <pc:spChg chg="mod">
          <ac:chgData name="Boogaard, J.A. (Jeroen)" userId="5d8bfbb9-ac4d-4b54-995c-89502a1fc463" providerId="ADAL" clId="{584CA6AE-A4A0-7745-A234-6DC4181FDEA3}" dt="2023-02-09T23:40:05.748" v="567" actId="20577"/>
          <ac:spMkLst>
            <pc:docMk/>
            <pc:sldMk cId="494620533" sldId="408"/>
            <ac:spMk id="4" creationId="{59AE7370-A288-CC6C-DBB6-03D6C6410C8B}"/>
          </ac:spMkLst>
        </pc:spChg>
        <pc:spChg chg="mod">
          <ac:chgData name="Boogaard, J.A. (Jeroen)" userId="5d8bfbb9-ac4d-4b54-995c-89502a1fc463" providerId="ADAL" clId="{584CA6AE-A4A0-7745-A234-6DC4181FDEA3}" dt="2023-02-09T23:23:40.088" v="14" actId="20577"/>
          <ac:spMkLst>
            <pc:docMk/>
            <pc:sldMk cId="494620533" sldId="408"/>
            <ac:spMk id="5" creationId="{DEAF36B9-323F-A68E-C801-633A5BD0E04E}"/>
          </ac:spMkLst>
        </pc:spChg>
      </pc:sldChg>
      <pc:sldChg chg="modSp">
        <pc:chgData name="Boogaard, J.A. (Jeroen)" userId="5d8bfbb9-ac4d-4b54-995c-89502a1fc463" providerId="ADAL" clId="{584CA6AE-A4A0-7745-A234-6DC4181FDEA3}" dt="2023-02-09T23:26:42.233" v="137" actId="20577"/>
        <pc:sldMkLst>
          <pc:docMk/>
          <pc:sldMk cId="2272808181" sldId="425"/>
        </pc:sldMkLst>
        <pc:graphicFrameChg chg="mod">
          <ac:chgData name="Boogaard, J.A. (Jeroen)" userId="5d8bfbb9-ac4d-4b54-995c-89502a1fc463" providerId="ADAL" clId="{584CA6AE-A4A0-7745-A234-6DC4181FDEA3}" dt="2023-02-09T23:26:42.233" v="137" actId="20577"/>
          <ac:graphicFrameMkLst>
            <pc:docMk/>
            <pc:sldMk cId="2272808181" sldId="425"/>
            <ac:graphicFrameMk id="18" creationId="{01D170F7-14BF-27D6-8F58-C247E8B5CA7B}"/>
          </ac:graphicFrameMkLst>
        </pc:graphicFrameChg>
      </pc:sldChg>
      <pc:sldChg chg="modSp mod ord setBg">
        <pc:chgData name="Boogaard, J.A. (Jeroen)" userId="5d8bfbb9-ac4d-4b54-995c-89502a1fc463" providerId="ADAL" clId="{584CA6AE-A4A0-7745-A234-6DC4181FDEA3}" dt="2023-02-10T09:19:28.508" v="1107" actId="20578"/>
        <pc:sldMkLst>
          <pc:docMk/>
          <pc:sldMk cId="1985364528" sldId="430"/>
        </pc:sldMkLst>
        <pc:spChg chg="mod">
          <ac:chgData name="Boogaard, J.A. (Jeroen)" userId="5d8bfbb9-ac4d-4b54-995c-89502a1fc463" providerId="ADAL" clId="{584CA6AE-A4A0-7745-A234-6DC4181FDEA3}" dt="2023-02-10T00:03:26.110" v="645" actId="207"/>
          <ac:spMkLst>
            <pc:docMk/>
            <pc:sldMk cId="1985364528" sldId="430"/>
            <ac:spMk id="2" creationId="{CBBA22F7-8D91-97F4-B104-803D35B5ADC2}"/>
          </ac:spMkLst>
        </pc:spChg>
        <pc:spChg chg="mod">
          <ac:chgData name="Boogaard, J.A. (Jeroen)" userId="5d8bfbb9-ac4d-4b54-995c-89502a1fc463" providerId="ADAL" clId="{584CA6AE-A4A0-7745-A234-6DC4181FDEA3}" dt="2023-02-10T00:03:29.751" v="647" actId="6549"/>
          <ac:spMkLst>
            <pc:docMk/>
            <pc:sldMk cId="1985364528" sldId="430"/>
            <ac:spMk id="3" creationId="{B658412C-1489-CF7E-DEF1-229875DEF61B}"/>
          </ac:spMkLst>
        </pc:spChg>
      </pc:sldChg>
      <pc:sldChg chg="del">
        <pc:chgData name="Boogaard, J.A. (Jeroen)" userId="5d8bfbb9-ac4d-4b54-995c-89502a1fc463" providerId="ADAL" clId="{584CA6AE-A4A0-7745-A234-6DC4181FDEA3}" dt="2023-02-09T23:29:30.653" v="210" actId="2696"/>
        <pc:sldMkLst>
          <pc:docMk/>
          <pc:sldMk cId="2138535572" sldId="433"/>
        </pc:sldMkLst>
      </pc:sldChg>
      <pc:sldChg chg="modSp mod ord">
        <pc:chgData name="Boogaard, J.A. (Jeroen)" userId="5d8bfbb9-ac4d-4b54-995c-89502a1fc463" providerId="ADAL" clId="{584CA6AE-A4A0-7745-A234-6DC4181FDEA3}" dt="2023-02-09T23:35:46.733" v="542" actId="20578"/>
        <pc:sldMkLst>
          <pc:docMk/>
          <pc:sldMk cId="1239279856" sldId="439"/>
        </pc:sldMkLst>
        <pc:spChg chg="mod">
          <ac:chgData name="Boogaard, J.A. (Jeroen)" userId="5d8bfbb9-ac4d-4b54-995c-89502a1fc463" providerId="ADAL" clId="{584CA6AE-A4A0-7745-A234-6DC4181FDEA3}" dt="2023-02-09T23:29:43.502" v="219" actId="20577"/>
          <ac:spMkLst>
            <pc:docMk/>
            <pc:sldMk cId="1239279856" sldId="439"/>
            <ac:spMk id="2" creationId="{8B17E14C-7540-6957-DFF2-30C8D653DB5D}"/>
          </ac:spMkLst>
        </pc:spChg>
        <pc:spChg chg="mod">
          <ac:chgData name="Boogaard, J.A. (Jeroen)" userId="5d8bfbb9-ac4d-4b54-995c-89502a1fc463" providerId="ADAL" clId="{584CA6AE-A4A0-7745-A234-6DC4181FDEA3}" dt="2023-02-09T23:35:34.868" v="541" actId="20577"/>
          <ac:spMkLst>
            <pc:docMk/>
            <pc:sldMk cId="1239279856" sldId="439"/>
            <ac:spMk id="3" creationId="{C0DC62C7-BDDB-E628-DD0A-75D64F22121B}"/>
          </ac:spMkLst>
        </pc:spChg>
      </pc:sldChg>
      <pc:sldChg chg="del">
        <pc:chgData name="Boogaard, J.A. (Jeroen)" userId="5d8bfbb9-ac4d-4b54-995c-89502a1fc463" providerId="ADAL" clId="{584CA6AE-A4A0-7745-A234-6DC4181FDEA3}" dt="2023-02-09T23:29:24.010" v="209" actId="2696"/>
        <pc:sldMkLst>
          <pc:docMk/>
          <pc:sldMk cId="1214278120" sldId="443"/>
        </pc:sldMkLst>
      </pc:sldChg>
      <pc:sldChg chg="del">
        <pc:chgData name="Boogaard, J.A. (Jeroen)" userId="5d8bfbb9-ac4d-4b54-995c-89502a1fc463" providerId="ADAL" clId="{584CA6AE-A4A0-7745-A234-6DC4181FDEA3}" dt="2023-02-09T23:27:34.528" v="138" actId="2696"/>
        <pc:sldMkLst>
          <pc:docMk/>
          <pc:sldMk cId="820666781" sldId="444"/>
        </pc:sldMkLst>
      </pc:sldChg>
      <pc:sldChg chg="delSp modSp mod ord">
        <pc:chgData name="Boogaard, J.A. (Jeroen)" userId="5d8bfbb9-ac4d-4b54-995c-89502a1fc463" providerId="ADAL" clId="{584CA6AE-A4A0-7745-A234-6DC4181FDEA3}" dt="2023-02-10T10:24:38.869" v="1109" actId="20578"/>
        <pc:sldMkLst>
          <pc:docMk/>
          <pc:sldMk cId="3673114001" sldId="445"/>
        </pc:sldMkLst>
        <pc:spChg chg="mod">
          <ac:chgData name="Boogaard, J.A. (Jeroen)" userId="5d8bfbb9-ac4d-4b54-995c-89502a1fc463" providerId="ADAL" clId="{584CA6AE-A4A0-7745-A234-6DC4181FDEA3}" dt="2023-02-09T23:29:12.062" v="207" actId="20577"/>
          <ac:spMkLst>
            <pc:docMk/>
            <pc:sldMk cId="3673114001" sldId="445"/>
            <ac:spMk id="2" creationId="{2B971ADD-A92D-B228-8631-DDAD8D4E54E7}"/>
          </ac:spMkLst>
        </pc:spChg>
        <pc:picChg chg="mod">
          <ac:chgData name="Boogaard, J.A. (Jeroen)" userId="5d8bfbb9-ac4d-4b54-995c-89502a1fc463" providerId="ADAL" clId="{584CA6AE-A4A0-7745-A234-6DC4181FDEA3}" dt="2023-02-09T23:28:15.007" v="143" actId="1076"/>
          <ac:picMkLst>
            <pc:docMk/>
            <pc:sldMk cId="3673114001" sldId="445"/>
            <ac:picMk id="5" creationId="{DBEFC4CC-030E-7E67-7E76-3D98A0EC41DB}"/>
          </ac:picMkLst>
        </pc:picChg>
        <pc:picChg chg="del">
          <ac:chgData name="Boogaard, J.A. (Jeroen)" userId="5d8bfbb9-ac4d-4b54-995c-89502a1fc463" providerId="ADAL" clId="{584CA6AE-A4A0-7745-A234-6DC4181FDEA3}" dt="2023-02-09T23:27:56.065" v="139" actId="478"/>
          <ac:picMkLst>
            <pc:docMk/>
            <pc:sldMk cId="3673114001" sldId="445"/>
            <ac:picMk id="7" creationId="{3FFF3926-4E8E-CCCF-6752-555F1CD4407B}"/>
          </ac:picMkLst>
        </pc:picChg>
      </pc:sldChg>
      <pc:sldChg chg="del">
        <pc:chgData name="Boogaard, J.A. (Jeroen)" userId="5d8bfbb9-ac4d-4b54-995c-89502a1fc463" providerId="ADAL" clId="{584CA6AE-A4A0-7745-A234-6DC4181FDEA3}" dt="2023-02-09T23:29:16.244" v="208" actId="2696"/>
        <pc:sldMkLst>
          <pc:docMk/>
          <pc:sldMk cId="1312262584" sldId="446"/>
        </pc:sldMkLst>
      </pc:sldChg>
      <pc:sldChg chg="addSp delSp modSp mod ord setBg">
        <pc:chgData name="Boogaard, J.A. (Jeroen)" userId="5d8bfbb9-ac4d-4b54-995c-89502a1fc463" providerId="ADAL" clId="{584CA6AE-A4A0-7745-A234-6DC4181FDEA3}" dt="2023-02-10T09:20:02.821" v="1108" actId="20578"/>
        <pc:sldMkLst>
          <pc:docMk/>
          <pc:sldMk cId="2125827316" sldId="447"/>
        </pc:sldMkLst>
        <pc:spChg chg="mod ord">
          <ac:chgData name="Boogaard, J.A. (Jeroen)" userId="5d8bfbb9-ac4d-4b54-995c-89502a1fc463" providerId="ADAL" clId="{584CA6AE-A4A0-7745-A234-6DC4181FDEA3}" dt="2023-02-10T00:12:30.662" v="1096" actId="26606"/>
          <ac:spMkLst>
            <pc:docMk/>
            <pc:sldMk cId="2125827316" sldId="447"/>
            <ac:spMk id="2" creationId="{CBBA22F7-8D91-97F4-B104-803D35B5ADC2}"/>
          </ac:spMkLst>
        </pc:spChg>
        <pc:spChg chg="mod ord">
          <ac:chgData name="Boogaard, J.A. (Jeroen)" userId="5d8bfbb9-ac4d-4b54-995c-89502a1fc463" providerId="ADAL" clId="{584CA6AE-A4A0-7745-A234-6DC4181FDEA3}" dt="2023-02-10T00:12:58.403" v="1098" actId="6549"/>
          <ac:spMkLst>
            <pc:docMk/>
            <pc:sldMk cId="2125827316" sldId="447"/>
            <ac:spMk id="3" creationId="{B658412C-1489-CF7E-DEF1-229875DEF61B}"/>
          </ac:spMkLst>
        </pc:spChg>
        <pc:spChg chg="add del">
          <ac:chgData name="Boogaard, J.A. (Jeroen)" userId="5d8bfbb9-ac4d-4b54-995c-89502a1fc463" providerId="ADAL" clId="{584CA6AE-A4A0-7745-A234-6DC4181FDEA3}" dt="2023-02-10T00:07:28.178" v="813" actId="26606"/>
          <ac:spMkLst>
            <pc:docMk/>
            <pc:sldMk cId="2125827316" sldId="447"/>
            <ac:spMk id="10" creationId="{5E39A796-BE83-48B1-B33F-35C4A32AAB57}"/>
          </ac:spMkLst>
        </pc:spChg>
        <pc:spChg chg="add del">
          <ac:chgData name="Boogaard, J.A. (Jeroen)" userId="5d8bfbb9-ac4d-4b54-995c-89502a1fc463" providerId="ADAL" clId="{584CA6AE-A4A0-7745-A234-6DC4181FDEA3}" dt="2023-02-10T00:07:28.178" v="813" actId="26606"/>
          <ac:spMkLst>
            <pc:docMk/>
            <pc:sldMk cId="2125827316" sldId="447"/>
            <ac:spMk id="12" creationId="{72F84B47-E267-4194-8194-831DB7B5547F}"/>
          </ac:spMkLst>
        </pc:spChg>
        <pc:spChg chg="add del">
          <ac:chgData name="Boogaard, J.A. (Jeroen)" userId="5d8bfbb9-ac4d-4b54-995c-89502a1fc463" providerId="ADAL" clId="{584CA6AE-A4A0-7745-A234-6DC4181FDEA3}" dt="2023-02-10T00:07:22.790" v="806" actId="26606"/>
          <ac:spMkLst>
            <pc:docMk/>
            <pc:sldMk cId="2125827316" sldId="447"/>
            <ac:spMk id="17" creationId="{2B566528-1B12-4246-9431-5C2D7D081168}"/>
          </ac:spMkLst>
        </pc:spChg>
        <pc:spChg chg="add del">
          <ac:chgData name="Boogaard, J.A. (Jeroen)" userId="5d8bfbb9-ac4d-4b54-995c-89502a1fc463" providerId="ADAL" clId="{584CA6AE-A4A0-7745-A234-6DC4181FDEA3}" dt="2023-02-10T00:07:24.133" v="808" actId="26606"/>
          <ac:spMkLst>
            <pc:docMk/>
            <pc:sldMk cId="2125827316" sldId="447"/>
            <ac:spMk id="27" creationId="{2B97F24A-32CE-4C1C-A50D-3016B394DCFB}"/>
          </ac:spMkLst>
        </pc:spChg>
        <pc:spChg chg="add del">
          <ac:chgData name="Boogaard, J.A. (Jeroen)" userId="5d8bfbb9-ac4d-4b54-995c-89502a1fc463" providerId="ADAL" clId="{584CA6AE-A4A0-7745-A234-6DC4181FDEA3}" dt="2023-02-10T00:07:24.133" v="808" actId="26606"/>
          <ac:spMkLst>
            <pc:docMk/>
            <pc:sldMk cId="2125827316" sldId="447"/>
            <ac:spMk id="28" creationId="{CD8B4F24-440B-49E9-B85D-733523DC064B}"/>
          </ac:spMkLst>
        </pc:spChg>
        <pc:spChg chg="add del">
          <ac:chgData name="Boogaard, J.A. (Jeroen)" userId="5d8bfbb9-ac4d-4b54-995c-89502a1fc463" providerId="ADAL" clId="{584CA6AE-A4A0-7745-A234-6DC4181FDEA3}" dt="2023-02-10T00:07:26.757" v="810" actId="26606"/>
          <ac:spMkLst>
            <pc:docMk/>
            <pc:sldMk cId="2125827316" sldId="447"/>
            <ac:spMk id="30" creationId="{2B566528-1B12-4246-9431-5C2D7D081168}"/>
          </ac:spMkLst>
        </pc:spChg>
        <pc:spChg chg="add del">
          <ac:chgData name="Boogaard, J.A. (Jeroen)" userId="5d8bfbb9-ac4d-4b54-995c-89502a1fc463" providerId="ADAL" clId="{584CA6AE-A4A0-7745-A234-6DC4181FDEA3}" dt="2023-02-10T00:07:28.172" v="812" actId="26606"/>
          <ac:spMkLst>
            <pc:docMk/>
            <pc:sldMk cId="2125827316" sldId="447"/>
            <ac:spMk id="34" creationId="{84ECDE7A-6944-466D-8FFE-149A29BA6BAE}"/>
          </ac:spMkLst>
        </pc:spChg>
        <pc:spChg chg="add del">
          <ac:chgData name="Boogaard, J.A. (Jeroen)" userId="5d8bfbb9-ac4d-4b54-995c-89502a1fc463" providerId="ADAL" clId="{584CA6AE-A4A0-7745-A234-6DC4181FDEA3}" dt="2023-02-10T00:07:28.172" v="812" actId="26606"/>
          <ac:spMkLst>
            <pc:docMk/>
            <pc:sldMk cId="2125827316" sldId="447"/>
            <ac:spMk id="35" creationId="{B3420082-9415-44EC-802E-C77D71D59C57}"/>
          </ac:spMkLst>
        </pc:spChg>
        <pc:spChg chg="add del">
          <ac:chgData name="Boogaard, J.A. (Jeroen)" userId="5d8bfbb9-ac4d-4b54-995c-89502a1fc463" providerId="ADAL" clId="{584CA6AE-A4A0-7745-A234-6DC4181FDEA3}" dt="2023-02-10T00:07:28.172" v="812" actId="26606"/>
          <ac:spMkLst>
            <pc:docMk/>
            <pc:sldMk cId="2125827316" sldId="447"/>
            <ac:spMk id="36" creationId="{55A52C45-1FCB-4636-A80F-2849B8226C01}"/>
          </ac:spMkLst>
        </pc:spChg>
        <pc:spChg chg="add del">
          <ac:chgData name="Boogaard, J.A. (Jeroen)" userId="5d8bfbb9-ac4d-4b54-995c-89502a1fc463" providerId="ADAL" clId="{584CA6AE-A4A0-7745-A234-6DC4181FDEA3}" dt="2023-02-10T00:07:28.172" v="812" actId="26606"/>
          <ac:spMkLst>
            <pc:docMk/>
            <pc:sldMk cId="2125827316" sldId="447"/>
            <ac:spMk id="37" creationId="{768EB4DD-3704-43AD-92B3-C4E0C6EA92CB}"/>
          </ac:spMkLst>
        </pc:spChg>
        <pc:spChg chg="add del">
          <ac:chgData name="Boogaard, J.A. (Jeroen)" userId="5d8bfbb9-ac4d-4b54-995c-89502a1fc463" providerId="ADAL" clId="{584CA6AE-A4A0-7745-A234-6DC4181FDEA3}" dt="2023-02-10T00:11:19.897" v="1078" actId="26606"/>
          <ac:spMkLst>
            <pc:docMk/>
            <pc:sldMk cId="2125827316" sldId="447"/>
            <ac:spMk id="39" creationId="{2B566528-1B12-4246-9431-5C2D7D081168}"/>
          </ac:spMkLst>
        </pc:spChg>
        <pc:spChg chg="add del">
          <ac:chgData name="Boogaard, J.A. (Jeroen)" userId="5d8bfbb9-ac4d-4b54-995c-89502a1fc463" providerId="ADAL" clId="{584CA6AE-A4A0-7745-A234-6DC4181FDEA3}" dt="2023-02-10T00:11:16.790" v="1075" actId="26606"/>
          <ac:spMkLst>
            <pc:docMk/>
            <pc:sldMk cId="2125827316" sldId="447"/>
            <ac:spMk id="46" creationId="{CEB41C5C-0F34-4DDA-9D7C-5E717F35F60C}"/>
          </ac:spMkLst>
        </pc:spChg>
        <pc:spChg chg="add del">
          <ac:chgData name="Boogaard, J.A. (Jeroen)" userId="5d8bfbb9-ac4d-4b54-995c-89502a1fc463" providerId="ADAL" clId="{584CA6AE-A4A0-7745-A234-6DC4181FDEA3}" dt="2023-02-10T00:11:19.891" v="1077" actId="26606"/>
          <ac:spMkLst>
            <pc:docMk/>
            <pc:sldMk cId="2125827316" sldId="447"/>
            <ac:spMk id="50" creationId="{2B97F24A-32CE-4C1C-A50D-3016B394DCFB}"/>
          </ac:spMkLst>
        </pc:spChg>
        <pc:spChg chg="add del">
          <ac:chgData name="Boogaard, J.A. (Jeroen)" userId="5d8bfbb9-ac4d-4b54-995c-89502a1fc463" providerId="ADAL" clId="{584CA6AE-A4A0-7745-A234-6DC4181FDEA3}" dt="2023-02-10T00:11:19.891" v="1077" actId="26606"/>
          <ac:spMkLst>
            <pc:docMk/>
            <pc:sldMk cId="2125827316" sldId="447"/>
            <ac:spMk id="51" creationId="{CD8B4F24-440B-49E9-B85D-733523DC064B}"/>
          </ac:spMkLst>
        </pc:spChg>
        <pc:spChg chg="add del">
          <ac:chgData name="Boogaard, J.A. (Jeroen)" userId="5d8bfbb9-ac4d-4b54-995c-89502a1fc463" providerId="ADAL" clId="{584CA6AE-A4A0-7745-A234-6DC4181FDEA3}" dt="2023-02-10T00:12:30.662" v="1096" actId="26606"/>
          <ac:spMkLst>
            <pc:docMk/>
            <pc:sldMk cId="2125827316" sldId="447"/>
            <ac:spMk id="53" creationId="{2EB492CD-616E-47F8-933B-5E2D952A0593}"/>
          </ac:spMkLst>
        </pc:spChg>
        <pc:spChg chg="add del">
          <ac:chgData name="Boogaard, J.A. (Jeroen)" userId="5d8bfbb9-ac4d-4b54-995c-89502a1fc463" providerId="ADAL" clId="{584CA6AE-A4A0-7745-A234-6DC4181FDEA3}" dt="2023-02-10T00:12:30.662" v="1096" actId="26606"/>
          <ac:spMkLst>
            <pc:docMk/>
            <pc:sldMk cId="2125827316" sldId="447"/>
            <ac:spMk id="54" creationId="{59383CF9-23B5-4335-9B21-1791C4CF1C75}"/>
          </ac:spMkLst>
        </pc:spChg>
        <pc:spChg chg="add del">
          <ac:chgData name="Boogaard, J.A. (Jeroen)" userId="5d8bfbb9-ac4d-4b54-995c-89502a1fc463" providerId="ADAL" clId="{584CA6AE-A4A0-7745-A234-6DC4181FDEA3}" dt="2023-02-10T00:12:30.662" v="1096" actId="26606"/>
          <ac:spMkLst>
            <pc:docMk/>
            <pc:sldMk cId="2125827316" sldId="447"/>
            <ac:spMk id="55" creationId="{0007FE00-9498-4706-B255-6437B0252C02}"/>
          </ac:spMkLst>
        </pc:spChg>
        <pc:spChg chg="add del">
          <ac:chgData name="Boogaard, J.A. (Jeroen)" userId="5d8bfbb9-ac4d-4b54-995c-89502a1fc463" providerId="ADAL" clId="{584CA6AE-A4A0-7745-A234-6DC4181FDEA3}" dt="2023-02-10T00:12:04.057" v="1083" actId="26606"/>
          <ac:spMkLst>
            <pc:docMk/>
            <pc:sldMk cId="2125827316" sldId="447"/>
            <ac:spMk id="60" creationId="{385E1BDC-A9B0-4A87-82E3-F3187F69A802}"/>
          </ac:spMkLst>
        </pc:spChg>
        <pc:spChg chg="add del">
          <ac:chgData name="Boogaard, J.A. (Jeroen)" userId="5d8bfbb9-ac4d-4b54-995c-89502a1fc463" providerId="ADAL" clId="{584CA6AE-A4A0-7745-A234-6DC4181FDEA3}" dt="2023-02-10T00:12:04.057" v="1083" actId="26606"/>
          <ac:spMkLst>
            <pc:docMk/>
            <pc:sldMk cId="2125827316" sldId="447"/>
            <ac:spMk id="62" creationId="{0990C621-3B8B-4820-8328-D47EF7CE823C}"/>
          </ac:spMkLst>
        </pc:spChg>
        <pc:spChg chg="add del">
          <ac:chgData name="Boogaard, J.A. (Jeroen)" userId="5d8bfbb9-ac4d-4b54-995c-89502a1fc463" providerId="ADAL" clId="{584CA6AE-A4A0-7745-A234-6DC4181FDEA3}" dt="2023-02-10T00:12:04.057" v="1083" actId="26606"/>
          <ac:spMkLst>
            <pc:docMk/>
            <pc:sldMk cId="2125827316" sldId="447"/>
            <ac:spMk id="64" creationId="{C1A2385B-1D2A-4E17-84FA-6CB7F0AAE473}"/>
          </ac:spMkLst>
        </pc:spChg>
        <pc:spChg chg="add del">
          <ac:chgData name="Boogaard, J.A. (Jeroen)" userId="5d8bfbb9-ac4d-4b54-995c-89502a1fc463" providerId="ADAL" clId="{584CA6AE-A4A0-7745-A234-6DC4181FDEA3}" dt="2023-02-10T00:12:04.057" v="1083" actId="26606"/>
          <ac:spMkLst>
            <pc:docMk/>
            <pc:sldMk cId="2125827316" sldId="447"/>
            <ac:spMk id="66" creationId="{5E791F2F-79DB-4CC0-9FA1-001E3E91E8B7}"/>
          </ac:spMkLst>
        </pc:spChg>
        <pc:spChg chg="add del">
          <ac:chgData name="Boogaard, J.A. (Jeroen)" userId="5d8bfbb9-ac4d-4b54-995c-89502a1fc463" providerId="ADAL" clId="{584CA6AE-A4A0-7745-A234-6DC4181FDEA3}" dt="2023-02-10T00:12:07.713" v="1085" actId="26606"/>
          <ac:spMkLst>
            <pc:docMk/>
            <pc:sldMk cId="2125827316" sldId="447"/>
            <ac:spMk id="68" creationId="{99F1FFA9-D672-408C-9220-ADEEC6ABDD09}"/>
          </ac:spMkLst>
        </pc:spChg>
        <pc:spChg chg="add del">
          <ac:chgData name="Boogaard, J.A. (Jeroen)" userId="5d8bfbb9-ac4d-4b54-995c-89502a1fc463" providerId="ADAL" clId="{584CA6AE-A4A0-7745-A234-6DC4181FDEA3}" dt="2023-02-10T00:12:11.965" v="1087" actId="26606"/>
          <ac:spMkLst>
            <pc:docMk/>
            <pc:sldMk cId="2125827316" sldId="447"/>
            <ac:spMk id="70" creationId="{D2B783EE-0239-4717-BBEA-8C9EAC61C824}"/>
          </ac:spMkLst>
        </pc:spChg>
        <pc:spChg chg="add del">
          <ac:chgData name="Boogaard, J.A. (Jeroen)" userId="5d8bfbb9-ac4d-4b54-995c-89502a1fc463" providerId="ADAL" clId="{584CA6AE-A4A0-7745-A234-6DC4181FDEA3}" dt="2023-02-10T00:12:11.965" v="1087" actId="26606"/>
          <ac:spMkLst>
            <pc:docMk/>
            <pc:sldMk cId="2125827316" sldId="447"/>
            <ac:spMk id="71" creationId="{A7B99495-F43F-4D80-A44F-2CB4764EB90B}"/>
          </ac:spMkLst>
        </pc:spChg>
        <pc:spChg chg="add del">
          <ac:chgData name="Boogaard, J.A. (Jeroen)" userId="5d8bfbb9-ac4d-4b54-995c-89502a1fc463" providerId="ADAL" clId="{584CA6AE-A4A0-7745-A234-6DC4181FDEA3}" dt="2023-02-10T00:12:11.965" v="1087" actId="26606"/>
          <ac:spMkLst>
            <pc:docMk/>
            <pc:sldMk cId="2125827316" sldId="447"/>
            <ac:spMk id="72" creationId="{70BEB1E7-2F88-40BC-B73D-42E5B6F80BFC}"/>
          </ac:spMkLst>
        </pc:spChg>
        <pc:spChg chg="add del">
          <ac:chgData name="Boogaard, J.A. (Jeroen)" userId="5d8bfbb9-ac4d-4b54-995c-89502a1fc463" providerId="ADAL" clId="{584CA6AE-A4A0-7745-A234-6DC4181FDEA3}" dt="2023-02-10T00:12:15.885" v="1089" actId="26606"/>
          <ac:spMkLst>
            <pc:docMk/>
            <pc:sldMk cId="2125827316" sldId="447"/>
            <ac:spMk id="74" creationId="{385E1BDC-A9B0-4A87-82E3-F3187F69A802}"/>
          </ac:spMkLst>
        </pc:spChg>
        <pc:spChg chg="add del">
          <ac:chgData name="Boogaard, J.A. (Jeroen)" userId="5d8bfbb9-ac4d-4b54-995c-89502a1fc463" providerId="ADAL" clId="{584CA6AE-A4A0-7745-A234-6DC4181FDEA3}" dt="2023-02-10T00:12:15.885" v="1089" actId="26606"/>
          <ac:spMkLst>
            <pc:docMk/>
            <pc:sldMk cId="2125827316" sldId="447"/>
            <ac:spMk id="75" creationId="{0990C621-3B8B-4820-8328-D47EF7CE823C}"/>
          </ac:spMkLst>
        </pc:spChg>
        <pc:spChg chg="add del">
          <ac:chgData name="Boogaard, J.A. (Jeroen)" userId="5d8bfbb9-ac4d-4b54-995c-89502a1fc463" providerId="ADAL" clId="{584CA6AE-A4A0-7745-A234-6DC4181FDEA3}" dt="2023-02-10T00:12:15.885" v="1089" actId="26606"/>
          <ac:spMkLst>
            <pc:docMk/>
            <pc:sldMk cId="2125827316" sldId="447"/>
            <ac:spMk id="76" creationId="{C1A2385B-1D2A-4E17-84FA-6CB7F0AAE473}"/>
          </ac:spMkLst>
        </pc:spChg>
        <pc:spChg chg="add del">
          <ac:chgData name="Boogaard, J.A. (Jeroen)" userId="5d8bfbb9-ac4d-4b54-995c-89502a1fc463" providerId="ADAL" clId="{584CA6AE-A4A0-7745-A234-6DC4181FDEA3}" dt="2023-02-10T00:12:15.885" v="1089" actId="26606"/>
          <ac:spMkLst>
            <pc:docMk/>
            <pc:sldMk cId="2125827316" sldId="447"/>
            <ac:spMk id="77" creationId="{5E791F2F-79DB-4CC0-9FA1-001E3E91E8B7}"/>
          </ac:spMkLst>
        </pc:spChg>
        <pc:spChg chg="add del">
          <ac:chgData name="Boogaard, J.A. (Jeroen)" userId="5d8bfbb9-ac4d-4b54-995c-89502a1fc463" providerId="ADAL" clId="{584CA6AE-A4A0-7745-A234-6DC4181FDEA3}" dt="2023-02-10T00:12:17.743" v="1091" actId="26606"/>
          <ac:spMkLst>
            <pc:docMk/>
            <pc:sldMk cId="2125827316" sldId="447"/>
            <ac:spMk id="79" creationId="{8761DDFE-071F-4200-B0AA-394476C2D2D6}"/>
          </ac:spMkLst>
        </pc:spChg>
        <pc:spChg chg="add del">
          <ac:chgData name="Boogaard, J.A. (Jeroen)" userId="5d8bfbb9-ac4d-4b54-995c-89502a1fc463" providerId="ADAL" clId="{584CA6AE-A4A0-7745-A234-6DC4181FDEA3}" dt="2023-02-10T00:12:22.403" v="1093" actId="26606"/>
          <ac:spMkLst>
            <pc:docMk/>
            <pc:sldMk cId="2125827316" sldId="447"/>
            <ac:spMk id="81" creationId="{231BF440-39FA-4087-84CC-2EEC0BBDAF29}"/>
          </ac:spMkLst>
        </pc:spChg>
        <pc:spChg chg="add del">
          <ac:chgData name="Boogaard, J.A. (Jeroen)" userId="5d8bfbb9-ac4d-4b54-995c-89502a1fc463" providerId="ADAL" clId="{584CA6AE-A4A0-7745-A234-6DC4181FDEA3}" dt="2023-02-10T00:12:22.403" v="1093" actId="26606"/>
          <ac:spMkLst>
            <pc:docMk/>
            <pc:sldMk cId="2125827316" sldId="447"/>
            <ac:spMk id="82" creationId="{F04E4CBA-303B-48BD-8451-C2701CB0EEBF}"/>
          </ac:spMkLst>
        </pc:spChg>
        <pc:spChg chg="add del">
          <ac:chgData name="Boogaard, J.A. (Jeroen)" userId="5d8bfbb9-ac4d-4b54-995c-89502a1fc463" providerId="ADAL" clId="{584CA6AE-A4A0-7745-A234-6DC4181FDEA3}" dt="2023-02-10T00:12:22.403" v="1093" actId="26606"/>
          <ac:spMkLst>
            <pc:docMk/>
            <pc:sldMk cId="2125827316" sldId="447"/>
            <ac:spMk id="83" creationId="{F6CA58B3-AFCC-4A40-9882-50D5080879B0}"/>
          </ac:spMkLst>
        </pc:spChg>
        <pc:spChg chg="add del">
          <ac:chgData name="Boogaard, J.A. (Jeroen)" userId="5d8bfbb9-ac4d-4b54-995c-89502a1fc463" providerId="ADAL" clId="{584CA6AE-A4A0-7745-A234-6DC4181FDEA3}" dt="2023-02-10T00:12:22.403" v="1093" actId="26606"/>
          <ac:spMkLst>
            <pc:docMk/>
            <pc:sldMk cId="2125827316" sldId="447"/>
            <ac:spMk id="84" creationId="{75C56826-D4E5-42ED-8529-079651CB3005}"/>
          </ac:spMkLst>
        </pc:spChg>
        <pc:spChg chg="add del">
          <ac:chgData name="Boogaard, J.A. (Jeroen)" userId="5d8bfbb9-ac4d-4b54-995c-89502a1fc463" providerId="ADAL" clId="{584CA6AE-A4A0-7745-A234-6DC4181FDEA3}" dt="2023-02-10T00:12:22.403" v="1093" actId="26606"/>
          <ac:spMkLst>
            <pc:docMk/>
            <pc:sldMk cId="2125827316" sldId="447"/>
            <ac:spMk id="85" creationId="{82095FCE-EF05-4443-B97A-85DEE3A5CA17}"/>
          </ac:spMkLst>
        </pc:spChg>
        <pc:spChg chg="add del">
          <ac:chgData name="Boogaard, J.A. (Jeroen)" userId="5d8bfbb9-ac4d-4b54-995c-89502a1fc463" providerId="ADAL" clId="{584CA6AE-A4A0-7745-A234-6DC4181FDEA3}" dt="2023-02-10T00:12:22.403" v="1093" actId="26606"/>
          <ac:spMkLst>
            <pc:docMk/>
            <pc:sldMk cId="2125827316" sldId="447"/>
            <ac:spMk id="86" creationId="{CA00AE6B-AA30-4CF8-BA6F-339B780AD76C}"/>
          </ac:spMkLst>
        </pc:spChg>
        <pc:spChg chg="add del">
          <ac:chgData name="Boogaard, J.A. (Jeroen)" userId="5d8bfbb9-ac4d-4b54-995c-89502a1fc463" providerId="ADAL" clId="{584CA6AE-A4A0-7745-A234-6DC4181FDEA3}" dt="2023-02-10T00:12:30.656" v="1095" actId="26606"/>
          <ac:spMkLst>
            <pc:docMk/>
            <pc:sldMk cId="2125827316" sldId="447"/>
            <ac:spMk id="88" creationId="{08BC803E-13F3-4DAB-B17C-BEB0076164B7}"/>
          </ac:spMkLst>
        </pc:spChg>
        <pc:spChg chg="add del">
          <ac:chgData name="Boogaard, J.A. (Jeroen)" userId="5d8bfbb9-ac4d-4b54-995c-89502a1fc463" providerId="ADAL" clId="{584CA6AE-A4A0-7745-A234-6DC4181FDEA3}" dt="2023-02-10T00:12:30.656" v="1095" actId="26606"/>
          <ac:spMkLst>
            <pc:docMk/>
            <pc:sldMk cId="2125827316" sldId="447"/>
            <ac:spMk id="89" creationId="{B8DDE571-E57F-4AB5-83C7-30EB5DDCCAC7}"/>
          </ac:spMkLst>
        </pc:spChg>
        <pc:spChg chg="add">
          <ac:chgData name="Boogaard, J.A. (Jeroen)" userId="5d8bfbb9-ac4d-4b54-995c-89502a1fc463" providerId="ADAL" clId="{584CA6AE-A4A0-7745-A234-6DC4181FDEA3}" dt="2023-02-10T00:12:30.662" v="1096" actId="26606"/>
          <ac:spMkLst>
            <pc:docMk/>
            <pc:sldMk cId="2125827316" sldId="447"/>
            <ac:spMk id="91" creationId="{8F7AFB9A-7364-478C-B48B-8523CDD9AE8D}"/>
          </ac:spMkLst>
        </pc:spChg>
        <pc:spChg chg="add">
          <ac:chgData name="Boogaard, J.A. (Jeroen)" userId="5d8bfbb9-ac4d-4b54-995c-89502a1fc463" providerId="ADAL" clId="{584CA6AE-A4A0-7745-A234-6DC4181FDEA3}" dt="2023-02-10T00:12:30.662" v="1096" actId="26606"/>
          <ac:spMkLst>
            <pc:docMk/>
            <pc:sldMk cId="2125827316" sldId="447"/>
            <ac:spMk id="92" creationId="{36678033-86B6-40E6-BE90-78D8ED4E3A31}"/>
          </ac:spMkLst>
        </pc:spChg>
        <pc:spChg chg="add">
          <ac:chgData name="Boogaard, J.A. (Jeroen)" userId="5d8bfbb9-ac4d-4b54-995c-89502a1fc463" providerId="ADAL" clId="{584CA6AE-A4A0-7745-A234-6DC4181FDEA3}" dt="2023-02-10T00:12:30.662" v="1096" actId="26606"/>
          <ac:spMkLst>
            <pc:docMk/>
            <pc:sldMk cId="2125827316" sldId="447"/>
            <ac:spMk id="93" creationId="{D2542E1A-076E-4A34-BB67-2BF961754E0C}"/>
          </ac:spMkLst>
        </pc:spChg>
        <pc:spChg chg="add">
          <ac:chgData name="Boogaard, J.A. (Jeroen)" userId="5d8bfbb9-ac4d-4b54-995c-89502a1fc463" providerId="ADAL" clId="{584CA6AE-A4A0-7745-A234-6DC4181FDEA3}" dt="2023-02-10T00:12:30.662" v="1096" actId="26606"/>
          <ac:spMkLst>
            <pc:docMk/>
            <pc:sldMk cId="2125827316" sldId="447"/>
            <ac:spMk id="94" creationId="{75C56826-D4E5-42ED-8529-079651CB3005}"/>
          </ac:spMkLst>
        </pc:spChg>
        <pc:spChg chg="add">
          <ac:chgData name="Boogaard, J.A. (Jeroen)" userId="5d8bfbb9-ac4d-4b54-995c-89502a1fc463" providerId="ADAL" clId="{584CA6AE-A4A0-7745-A234-6DC4181FDEA3}" dt="2023-02-10T00:12:30.662" v="1096" actId="26606"/>
          <ac:spMkLst>
            <pc:docMk/>
            <pc:sldMk cId="2125827316" sldId="447"/>
            <ac:spMk id="95" creationId="{82095FCE-EF05-4443-B97A-85DEE3A5CA17}"/>
          </ac:spMkLst>
        </pc:spChg>
        <pc:grpChg chg="add del">
          <ac:chgData name="Boogaard, J.A. (Jeroen)" userId="5d8bfbb9-ac4d-4b54-995c-89502a1fc463" providerId="ADAL" clId="{584CA6AE-A4A0-7745-A234-6DC4181FDEA3}" dt="2023-02-10T00:07:22.790" v="806" actId="26606"/>
          <ac:grpSpMkLst>
            <pc:docMk/>
            <pc:sldMk cId="2125827316" sldId="447"/>
            <ac:grpSpMk id="19" creationId="{828A5161-06F1-46CF-8AD7-844680A59E13}"/>
          </ac:grpSpMkLst>
        </pc:grpChg>
        <pc:grpChg chg="add del">
          <ac:chgData name="Boogaard, J.A. (Jeroen)" userId="5d8bfbb9-ac4d-4b54-995c-89502a1fc463" providerId="ADAL" clId="{584CA6AE-A4A0-7745-A234-6DC4181FDEA3}" dt="2023-02-10T00:07:22.790" v="806" actId="26606"/>
          <ac:grpSpMkLst>
            <pc:docMk/>
            <pc:sldMk cId="2125827316" sldId="447"/>
            <ac:grpSpMk id="23" creationId="{5995D10D-E9C9-47DB-AE7E-801FEF38F5C9}"/>
          </ac:grpSpMkLst>
        </pc:grpChg>
        <pc:grpChg chg="add del">
          <ac:chgData name="Boogaard, J.A. (Jeroen)" userId="5d8bfbb9-ac4d-4b54-995c-89502a1fc463" providerId="ADAL" clId="{584CA6AE-A4A0-7745-A234-6DC4181FDEA3}" dt="2023-02-10T00:07:26.757" v="810" actId="26606"/>
          <ac:grpSpMkLst>
            <pc:docMk/>
            <pc:sldMk cId="2125827316" sldId="447"/>
            <ac:grpSpMk id="31" creationId="{828A5161-06F1-46CF-8AD7-844680A59E13}"/>
          </ac:grpSpMkLst>
        </pc:grpChg>
        <pc:grpChg chg="add del">
          <ac:chgData name="Boogaard, J.A. (Jeroen)" userId="5d8bfbb9-ac4d-4b54-995c-89502a1fc463" providerId="ADAL" clId="{584CA6AE-A4A0-7745-A234-6DC4181FDEA3}" dt="2023-02-10T00:07:26.757" v="810" actId="26606"/>
          <ac:grpSpMkLst>
            <pc:docMk/>
            <pc:sldMk cId="2125827316" sldId="447"/>
            <ac:grpSpMk id="32" creationId="{5995D10D-E9C9-47DB-AE7E-801FEF38F5C9}"/>
          </ac:grpSpMkLst>
        </pc:grpChg>
        <pc:grpChg chg="add del">
          <ac:chgData name="Boogaard, J.A. (Jeroen)" userId="5d8bfbb9-ac4d-4b54-995c-89502a1fc463" providerId="ADAL" clId="{584CA6AE-A4A0-7745-A234-6DC4181FDEA3}" dt="2023-02-10T00:11:19.897" v="1078" actId="26606"/>
          <ac:grpSpMkLst>
            <pc:docMk/>
            <pc:sldMk cId="2125827316" sldId="447"/>
            <ac:grpSpMk id="40" creationId="{828A5161-06F1-46CF-8AD7-844680A59E13}"/>
          </ac:grpSpMkLst>
        </pc:grpChg>
        <pc:grpChg chg="add del">
          <ac:chgData name="Boogaard, J.A. (Jeroen)" userId="5d8bfbb9-ac4d-4b54-995c-89502a1fc463" providerId="ADAL" clId="{584CA6AE-A4A0-7745-A234-6DC4181FDEA3}" dt="2023-02-10T00:11:19.897" v="1078" actId="26606"/>
          <ac:grpSpMkLst>
            <pc:docMk/>
            <pc:sldMk cId="2125827316" sldId="447"/>
            <ac:grpSpMk id="41" creationId="{5995D10D-E9C9-47DB-AE7E-801FEF38F5C9}"/>
          </ac:grpSpMkLst>
        </pc:grpChg>
        <pc:picChg chg="add mod ord">
          <ac:chgData name="Boogaard, J.A. (Jeroen)" userId="5d8bfbb9-ac4d-4b54-995c-89502a1fc463" providerId="ADAL" clId="{584CA6AE-A4A0-7745-A234-6DC4181FDEA3}" dt="2023-02-10T00:12:30.662" v="1096" actId="26606"/>
          <ac:picMkLst>
            <pc:docMk/>
            <pc:sldMk cId="2125827316" sldId="447"/>
            <ac:picMk id="5" creationId="{4C53C5AC-FC12-7F33-E86B-03D295610AD1}"/>
          </ac:picMkLst>
        </pc:picChg>
        <pc:picChg chg="add mod ord">
          <ac:chgData name="Boogaard, J.A. (Jeroen)" userId="5d8bfbb9-ac4d-4b54-995c-89502a1fc463" providerId="ADAL" clId="{584CA6AE-A4A0-7745-A234-6DC4181FDEA3}" dt="2023-02-10T00:12:30.662" v="1096" actId="26606"/>
          <ac:picMkLst>
            <pc:docMk/>
            <pc:sldMk cId="2125827316" sldId="447"/>
            <ac:picMk id="7" creationId="{4036CCE9-D6DA-C497-530B-DAF1110EEDC3}"/>
          </ac:picMkLst>
        </pc:picChg>
        <pc:cxnChg chg="add del">
          <ac:chgData name="Boogaard, J.A. (Jeroen)" userId="5d8bfbb9-ac4d-4b54-995c-89502a1fc463" providerId="ADAL" clId="{584CA6AE-A4A0-7745-A234-6DC4181FDEA3}" dt="2023-02-10T00:11:16.790" v="1075" actId="26606"/>
          <ac:cxnSpMkLst>
            <pc:docMk/>
            <pc:sldMk cId="2125827316" sldId="447"/>
            <ac:cxnSpMk id="48" creationId="{57E1E5E6-F385-4E9C-B201-BA5BDE5CAD52}"/>
          </ac:cxnSpMkLst>
        </pc:cxnChg>
      </pc:sldChg>
      <pc:sldChg chg="addSp delSp modSp new mod setBg">
        <pc:chgData name="Boogaard, J.A. (Jeroen)" userId="5d8bfbb9-ac4d-4b54-995c-89502a1fc463" providerId="ADAL" clId="{584CA6AE-A4A0-7745-A234-6DC4181FDEA3}" dt="2023-02-10T00:14:20.401" v="1105" actId="26606"/>
        <pc:sldMkLst>
          <pc:docMk/>
          <pc:sldMk cId="1577256226" sldId="448"/>
        </pc:sldMkLst>
        <pc:spChg chg="del">
          <ac:chgData name="Boogaard, J.A. (Jeroen)" userId="5d8bfbb9-ac4d-4b54-995c-89502a1fc463" providerId="ADAL" clId="{584CA6AE-A4A0-7745-A234-6DC4181FDEA3}" dt="2023-02-10T00:14:16.787" v="1102" actId="478"/>
          <ac:spMkLst>
            <pc:docMk/>
            <pc:sldMk cId="1577256226" sldId="448"/>
            <ac:spMk id="2" creationId="{FAAACB2E-7D80-E9BB-0FAA-9B20A52934E6}"/>
          </ac:spMkLst>
        </pc:spChg>
        <pc:spChg chg="del">
          <ac:chgData name="Boogaard, J.A. (Jeroen)" userId="5d8bfbb9-ac4d-4b54-995c-89502a1fc463" providerId="ADAL" clId="{584CA6AE-A4A0-7745-A234-6DC4181FDEA3}" dt="2023-02-10T00:14:03.685" v="1100" actId="931"/>
          <ac:spMkLst>
            <pc:docMk/>
            <pc:sldMk cId="1577256226" sldId="448"/>
            <ac:spMk id="3" creationId="{947E8BF0-6406-BF71-CFAC-B71BF4A0F5C6}"/>
          </ac:spMkLst>
        </pc:spChg>
        <pc:spChg chg="add">
          <ac:chgData name="Boogaard, J.A. (Jeroen)" userId="5d8bfbb9-ac4d-4b54-995c-89502a1fc463" providerId="ADAL" clId="{584CA6AE-A4A0-7745-A234-6DC4181FDEA3}" dt="2023-02-10T00:14:20.401" v="1105" actId="26606"/>
          <ac:spMkLst>
            <pc:docMk/>
            <pc:sldMk cId="1577256226" sldId="448"/>
            <ac:spMk id="10" creationId="{F3060C83-F051-4F0E-ABAD-AA0DFC48B218}"/>
          </ac:spMkLst>
        </pc:spChg>
        <pc:spChg chg="add">
          <ac:chgData name="Boogaard, J.A. (Jeroen)" userId="5d8bfbb9-ac4d-4b54-995c-89502a1fc463" providerId="ADAL" clId="{584CA6AE-A4A0-7745-A234-6DC4181FDEA3}" dt="2023-02-10T00:14:20.401" v="1105" actId="26606"/>
          <ac:spMkLst>
            <pc:docMk/>
            <pc:sldMk cId="1577256226" sldId="448"/>
            <ac:spMk id="12" creationId="{83C98ABE-055B-441F-B07E-44F97F083C39}"/>
          </ac:spMkLst>
        </pc:spChg>
        <pc:spChg chg="add">
          <ac:chgData name="Boogaard, J.A. (Jeroen)" userId="5d8bfbb9-ac4d-4b54-995c-89502a1fc463" providerId="ADAL" clId="{584CA6AE-A4A0-7745-A234-6DC4181FDEA3}" dt="2023-02-10T00:14:20.401" v="1105" actId="26606"/>
          <ac:spMkLst>
            <pc:docMk/>
            <pc:sldMk cId="1577256226" sldId="448"/>
            <ac:spMk id="14" creationId="{29FDB030-9B49-4CED-8CCD-4D99382388AC}"/>
          </ac:spMkLst>
        </pc:spChg>
        <pc:spChg chg="add">
          <ac:chgData name="Boogaard, J.A. (Jeroen)" userId="5d8bfbb9-ac4d-4b54-995c-89502a1fc463" providerId="ADAL" clId="{584CA6AE-A4A0-7745-A234-6DC4181FDEA3}" dt="2023-02-10T00:14:20.401" v="1105" actId="26606"/>
          <ac:spMkLst>
            <pc:docMk/>
            <pc:sldMk cId="1577256226" sldId="448"/>
            <ac:spMk id="16" creationId="{3783CA14-24A1-485C-8B30-D6A5D87987AD}"/>
          </ac:spMkLst>
        </pc:spChg>
        <pc:spChg chg="add">
          <ac:chgData name="Boogaard, J.A. (Jeroen)" userId="5d8bfbb9-ac4d-4b54-995c-89502a1fc463" providerId="ADAL" clId="{584CA6AE-A4A0-7745-A234-6DC4181FDEA3}" dt="2023-02-10T00:14:20.401" v="1105" actId="26606"/>
          <ac:spMkLst>
            <pc:docMk/>
            <pc:sldMk cId="1577256226" sldId="448"/>
            <ac:spMk id="18" creationId="{9A97C86A-04D6-40F7-AE84-31AB43E6A846}"/>
          </ac:spMkLst>
        </pc:spChg>
        <pc:spChg chg="add">
          <ac:chgData name="Boogaard, J.A. (Jeroen)" userId="5d8bfbb9-ac4d-4b54-995c-89502a1fc463" providerId="ADAL" clId="{584CA6AE-A4A0-7745-A234-6DC4181FDEA3}" dt="2023-02-10T00:14:20.401" v="1105" actId="26606"/>
          <ac:spMkLst>
            <pc:docMk/>
            <pc:sldMk cId="1577256226" sldId="448"/>
            <ac:spMk id="20" creationId="{FF9F2414-84E8-453E-B1F3-389FDE8192D9}"/>
          </ac:spMkLst>
        </pc:spChg>
        <pc:spChg chg="add">
          <ac:chgData name="Boogaard, J.A. (Jeroen)" userId="5d8bfbb9-ac4d-4b54-995c-89502a1fc463" providerId="ADAL" clId="{584CA6AE-A4A0-7745-A234-6DC4181FDEA3}" dt="2023-02-10T00:14:20.401" v="1105" actId="26606"/>
          <ac:spMkLst>
            <pc:docMk/>
            <pc:sldMk cId="1577256226" sldId="448"/>
            <ac:spMk id="22" creationId="{3ECA69A1-7536-43AC-85EF-C7106179F5ED}"/>
          </ac:spMkLst>
        </pc:spChg>
        <pc:picChg chg="add mod">
          <ac:chgData name="Boogaard, J.A. (Jeroen)" userId="5d8bfbb9-ac4d-4b54-995c-89502a1fc463" providerId="ADAL" clId="{584CA6AE-A4A0-7745-A234-6DC4181FDEA3}" dt="2023-02-10T00:14:20.401" v="1105" actId="26606"/>
          <ac:picMkLst>
            <pc:docMk/>
            <pc:sldMk cId="1577256226" sldId="448"/>
            <ac:picMk id="5" creationId="{433387BB-2B94-232A-BF1A-DC9A59D4FD55}"/>
          </ac:picMkLst>
        </pc:picChg>
      </pc:sldChg>
    </pc:docChg>
  </pc:docChgLst>
  <pc:docChgLst>
    <pc:chgData name="Boogaard, J.A. (Jeroen)" userId="5d8bfbb9-ac4d-4b54-995c-89502a1fc463" providerId="ADAL" clId="{58F0ACE0-1F0D-C344-BA20-072C0AA954DE}"/>
    <pc:docChg chg="custSel modSld">
      <pc:chgData name="Boogaard, J.A. (Jeroen)" userId="5d8bfbb9-ac4d-4b54-995c-89502a1fc463" providerId="ADAL" clId="{58F0ACE0-1F0D-C344-BA20-072C0AA954DE}" dt="2022-12-06T11:01:44.248" v="319" actId="20577"/>
      <pc:docMkLst>
        <pc:docMk/>
      </pc:docMkLst>
      <pc:sldChg chg="modSp mod">
        <pc:chgData name="Boogaard, J.A. (Jeroen)" userId="5d8bfbb9-ac4d-4b54-995c-89502a1fc463" providerId="ADAL" clId="{58F0ACE0-1F0D-C344-BA20-072C0AA954DE}" dt="2022-12-06T11:01:44.248" v="319" actId="20577"/>
        <pc:sldMkLst>
          <pc:docMk/>
          <pc:sldMk cId="1239279856" sldId="439"/>
        </pc:sldMkLst>
        <pc:spChg chg="mod">
          <ac:chgData name="Boogaard, J.A. (Jeroen)" userId="5d8bfbb9-ac4d-4b54-995c-89502a1fc463" providerId="ADAL" clId="{58F0ACE0-1F0D-C344-BA20-072C0AA954DE}" dt="2022-12-06T11:01:44.248" v="319" actId="20577"/>
          <ac:spMkLst>
            <pc:docMk/>
            <pc:sldMk cId="1239279856" sldId="439"/>
            <ac:spMk id="3" creationId="{C0DC62C7-BDDB-E628-DD0A-75D64F22121B}"/>
          </ac:spMkLst>
        </pc:spChg>
      </pc:sldChg>
    </pc:docChg>
  </pc:docChgLst>
  <pc:docChgLst>
    <pc:chgData name="Boogaard, J.A. (Jeroen)" userId="S::jaboo@hr.nl::5d8bfbb9-ac4d-4b54-995c-89502a1fc463" providerId="AD" clId="Web-{528DF7C5-77D6-90B4-E79D-8A246A5D78E8}"/>
    <pc:docChg chg="delSld modSld">
      <pc:chgData name="Boogaard, J.A. (Jeroen)" userId="S::jaboo@hr.nl::5d8bfbb9-ac4d-4b54-995c-89502a1fc463" providerId="AD" clId="Web-{528DF7C5-77D6-90B4-E79D-8A246A5D78E8}" dt="2023-02-12T20:46:10.487" v="85" actId="20577"/>
      <pc:docMkLst>
        <pc:docMk/>
      </pc:docMkLst>
      <pc:sldChg chg="modSp">
        <pc:chgData name="Boogaard, J.A. (Jeroen)" userId="S::jaboo@hr.nl::5d8bfbb9-ac4d-4b54-995c-89502a1fc463" providerId="AD" clId="Web-{528DF7C5-77D6-90B4-E79D-8A246A5D78E8}" dt="2023-02-12T20:46:10.487" v="85" actId="20577"/>
        <pc:sldMkLst>
          <pc:docMk/>
          <pc:sldMk cId="2272808181" sldId="425"/>
        </pc:sldMkLst>
        <pc:graphicFrameChg chg="modGraphic">
          <ac:chgData name="Boogaard, J.A. (Jeroen)" userId="S::jaboo@hr.nl::5d8bfbb9-ac4d-4b54-995c-89502a1fc463" providerId="AD" clId="Web-{528DF7C5-77D6-90B4-E79D-8A246A5D78E8}" dt="2023-02-12T20:46:10.487" v="85" actId="20577"/>
          <ac:graphicFrameMkLst>
            <pc:docMk/>
            <pc:sldMk cId="2272808181" sldId="425"/>
            <ac:graphicFrameMk id="18" creationId="{01D170F7-14BF-27D6-8F58-C247E8B5CA7B}"/>
          </ac:graphicFrameMkLst>
        </pc:graphicFrameChg>
      </pc:sldChg>
      <pc:sldChg chg="del">
        <pc:chgData name="Boogaard, J.A. (Jeroen)" userId="S::jaboo@hr.nl::5d8bfbb9-ac4d-4b54-995c-89502a1fc463" providerId="AD" clId="Web-{528DF7C5-77D6-90B4-E79D-8A246A5D78E8}" dt="2023-02-12T20:41:39.401" v="1"/>
        <pc:sldMkLst>
          <pc:docMk/>
          <pc:sldMk cId="1985364528" sldId="430"/>
        </pc:sldMkLst>
      </pc:sldChg>
      <pc:sldChg chg="del">
        <pc:chgData name="Boogaard, J.A. (Jeroen)" userId="S::jaboo@hr.nl::5d8bfbb9-ac4d-4b54-995c-89502a1fc463" providerId="AD" clId="Web-{528DF7C5-77D6-90B4-E79D-8A246A5D78E8}" dt="2023-02-12T20:41:39.401" v="2"/>
        <pc:sldMkLst>
          <pc:docMk/>
          <pc:sldMk cId="1239279856" sldId="439"/>
        </pc:sldMkLst>
      </pc:sldChg>
      <pc:sldChg chg="del">
        <pc:chgData name="Boogaard, J.A. (Jeroen)" userId="S::jaboo@hr.nl::5d8bfbb9-ac4d-4b54-995c-89502a1fc463" providerId="AD" clId="Web-{528DF7C5-77D6-90B4-E79D-8A246A5D78E8}" dt="2023-02-12T20:41:39.401" v="0"/>
        <pc:sldMkLst>
          <pc:docMk/>
          <pc:sldMk cId="3673114001" sldId="445"/>
        </pc:sldMkLst>
      </pc:sldChg>
    </pc:docChg>
  </pc:docChgLst>
  <pc:docChgLst>
    <pc:chgData name="Boogaard, J.A. (Jeroen)" userId="5d8bfbb9-ac4d-4b54-995c-89502a1fc463" providerId="ADAL" clId="{378AFC70-4346-F44B-B3CB-B928AA588537}"/>
    <pc:docChg chg="undo custSel addSld modSld">
      <pc:chgData name="Boogaard, J.A. (Jeroen)" userId="5d8bfbb9-ac4d-4b54-995c-89502a1fc463" providerId="ADAL" clId="{378AFC70-4346-F44B-B3CB-B928AA588537}" dt="2023-02-22T12:03:02.746" v="349" actId="1037"/>
      <pc:docMkLst>
        <pc:docMk/>
      </pc:docMkLst>
      <pc:sldChg chg="addSp delSp modSp mod setBg">
        <pc:chgData name="Boogaard, J.A. (Jeroen)" userId="5d8bfbb9-ac4d-4b54-995c-89502a1fc463" providerId="ADAL" clId="{378AFC70-4346-F44B-B3CB-B928AA588537}" dt="2023-02-22T10:21:39.372" v="4" actId="26606"/>
        <pc:sldMkLst>
          <pc:docMk/>
          <pc:sldMk cId="1291048032" sldId="426"/>
        </pc:sldMkLst>
        <pc:spChg chg="del">
          <ac:chgData name="Boogaard, J.A. (Jeroen)" userId="5d8bfbb9-ac4d-4b54-995c-89502a1fc463" providerId="ADAL" clId="{378AFC70-4346-F44B-B3CB-B928AA588537}" dt="2023-02-22T10:21:36.973" v="3" actId="478"/>
          <ac:spMkLst>
            <pc:docMk/>
            <pc:sldMk cId="1291048032" sldId="426"/>
            <ac:spMk id="2" creationId="{59EB3323-2598-3C39-BA9F-C65E5A7F9339}"/>
          </ac:spMkLst>
        </pc:spChg>
        <pc:spChg chg="del">
          <ac:chgData name="Boogaard, J.A. (Jeroen)" userId="5d8bfbb9-ac4d-4b54-995c-89502a1fc463" providerId="ADAL" clId="{378AFC70-4346-F44B-B3CB-B928AA588537}" dt="2023-02-22T10:21:31.677" v="0" actId="931"/>
          <ac:spMkLst>
            <pc:docMk/>
            <pc:sldMk cId="1291048032" sldId="426"/>
            <ac:spMk id="3" creationId="{5A4B3C09-CA35-2626-C839-88FD43A39256}"/>
          </ac:spMkLst>
        </pc:spChg>
        <pc:spChg chg="add">
          <ac:chgData name="Boogaard, J.A. (Jeroen)" userId="5d8bfbb9-ac4d-4b54-995c-89502a1fc463" providerId="ADAL" clId="{378AFC70-4346-F44B-B3CB-B928AA588537}" dt="2023-02-22T10:21:39.372" v="4" actId="26606"/>
          <ac:spMkLst>
            <pc:docMk/>
            <pc:sldMk cId="1291048032" sldId="426"/>
            <ac:spMk id="10" creationId="{32BC26D8-82FB-445E-AA49-62A77D7C1EE0}"/>
          </ac:spMkLst>
        </pc:spChg>
        <pc:spChg chg="add">
          <ac:chgData name="Boogaard, J.A. (Jeroen)" userId="5d8bfbb9-ac4d-4b54-995c-89502a1fc463" providerId="ADAL" clId="{378AFC70-4346-F44B-B3CB-B928AA588537}" dt="2023-02-22T10:21:39.372" v="4" actId="26606"/>
          <ac:spMkLst>
            <pc:docMk/>
            <pc:sldMk cId="1291048032" sldId="426"/>
            <ac:spMk id="12" creationId="{CB44330D-EA18-4254-AA95-EB49948539B8}"/>
          </ac:spMkLst>
        </pc:spChg>
        <pc:picChg chg="add mod">
          <ac:chgData name="Boogaard, J.A. (Jeroen)" userId="5d8bfbb9-ac4d-4b54-995c-89502a1fc463" providerId="ADAL" clId="{378AFC70-4346-F44B-B3CB-B928AA588537}" dt="2023-02-22T10:21:39.372" v="4" actId="26606"/>
          <ac:picMkLst>
            <pc:docMk/>
            <pc:sldMk cId="1291048032" sldId="426"/>
            <ac:picMk id="5" creationId="{688B2F03-AAC8-B802-4DE3-BA8BF1B68E51}"/>
          </ac:picMkLst>
        </pc:picChg>
      </pc:sldChg>
      <pc:sldChg chg="addSp delSp modSp new mod setBg">
        <pc:chgData name="Boogaard, J.A. (Jeroen)" userId="5d8bfbb9-ac4d-4b54-995c-89502a1fc463" providerId="ADAL" clId="{378AFC70-4346-F44B-B3CB-B928AA588537}" dt="2023-02-22T12:03:02.746" v="349" actId="1037"/>
        <pc:sldMkLst>
          <pc:docMk/>
          <pc:sldMk cId="3503555724" sldId="427"/>
        </pc:sldMkLst>
        <pc:spChg chg="mod">
          <ac:chgData name="Boogaard, J.A. (Jeroen)" userId="5d8bfbb9-ac4d-4b54-995c-89502a1fc463" providerId="ADAL" clId="{378AFC70-4346-F44B-B3CB-B928AA588537}" dt="2023-02-22T10:24:17.156" v="299" actId="26606"/>
          <ac:spMkLst>
            <pc:docMk/>
            <pc:sldMk cId="3503555724" sldId="427"/>
            <ac:spMk id="2" creationId="{983FEE98-CFC0-300F-A7A0-381222A35648}"/>
          </ac:spMkLst>
        </pc:spChg>
        <pc:spChg chg="add del mod">
          <ac:chgData name="Boogaard, J.A. (Jeroen)" userId="5d8bfbb9-ac4d-4b54-995c-89502a1fc463" providerId="ADAL" clId="{378AFC70-4346-F44B-B3CB-B928AA588537}" dt="2023-02-22T10:24:17.156" v="299" actId="26606"/>
          <ac:spMkLst>
            <pc:docMk/>
            <pc:sldMk cId="3503555724" sldId="427"/>
            <ac:spMk id="3" creationId="{8EFB5705-80A3-E12B-122E-9112BF2354CB}"/>
          </ac:spMkLst>
        </pc:spChg>
        <pc:spChg chg="add del">
          <ac:chgData name="Boogaard, J.A. (Jeroen)" userId="5d8bfbb9-ac4d-4b54-995c-89502a1fc463" providerId="ADAL" clId="{378AFC70-4346-F44B-B3CB-B928AA588537}" dt="2023-02-22T10:24:17.121" v="298" actId="26606"/>
          <ac:spMkLst>
            <pc:docMk/>
            <pc:sldMk cId="3503555724" sldId="427"/>
            <ac:spMk id="9" creationId="{2E442304-DDBD-4F7B-8017-36BCC863FB40}"/>
          </ac:spMkLst>
        </pc:spChg>
        <pc:spChg chg="add del">
          <ac:chgData name="Boogaard, J.A. (Jeroen)" userId="5d8bfbb9-ac4d-4b54-995c-89502a1fc463" providerId="ADAL" clId="{378AFC70-4346-F44B-B3CB-B928AA588537}" dt="2023-02-22T10:24:17.121" v="298" actId="26606"/>
          <ac:spMkLst>
            <pc:docMk/>
            <pc:sldMk cId="3503555724" sldId="427"/>
            <ac:spMk id="11" creationId="{5E107275-3853-46FD-A241-DE4355A42675}"/>
          </ac:spMkLst>
        </pc:spChg>
        <pc:spChg chg="add">
          <ac:chgData name="Boogaard, J.A. (Jeroen)" userId="5d8bfbb9-ac4d-4b54-995c-89502a1fc463" providerId="ADAL" clId="{378AFC70-4346-F44B-B3CB-B928AA588537}" dt="2023-02-22T10:24:17.156" v="299" actId="26606"/>
          <ac:spMkLst>
            <pc:docMk/>
            <pc:sldMk cId="3503555724" sldId="427"/>
            <ac:spMk id="13" creationId="{2E442304-DDBD-4F7B-8017-36BCC863FB40}"/>
          </ac:spMkLst>
        </pc:spChg>
        <pc:spChg chg="add">
          <ac:chgData name="Boogaard, J.A. (Jeroen)" userId="5d8bfbb9-ac4d-4b54-995c-89502a1fc463" providerId="ADAL" clId="{378AFC70-4346-F44B-B3CB-B928AA588537}" dt="2023-02-22T10:24:17.156" v="299" actId="26606"/>
          <ac:spMkLst>
            <pc:docMk/>
            <pc:sldMk cId="3503555724" sldId="427"/>
            <ac:spMk id="14" creationId="{5E107275-3853-46FD-A241-DE4355A42675}"/>
          </ac:spMkLst>
        </pc:spChg>
        <pc:graphicFrameChg chg="add del">
          <ac:chgData name="Boogaard, J.A. (Jeroen)" userId="5d8bfbb9-ac4d-4b54-995c-89502a1fc463" providerId="ADAL" clId="{378AFC70-4346-F44B-B3CB-B928AA588537}" dt="2023-02-22T10:24:17.121" v="298" actId="26606"/>
          <ac:graphicFrameMkLst>
            <pc:docMk/>
            <pc:sldMk cId="3503555724" sldId="427"/>
            <ac:graphicFrameMk id="5" creationId="{78CAC34C-D738-4E12-5533-2477DFFCB392}"/>
          </ac:graphicFrameMkLst>
        </pc:graphicFrameChg>
        <pc:graphicFrameChg chg="add mod">
          <ac:chgData name="Boogaard, J.A. (Jeroen)" userId="5d8bfbb9-ac4d-4b54-995c-89502a1fc463" providerId="ADAL" clId="{378AFC70-4346-F44B-B3CB-B928AA588537}" dt="2023-02-22T12:03:02.746" v="349" actId="1037"/>
          <ac:graphicFrameMkLst>
            <pc:docMk/>
            <pc:sldMk cId="3503555724" sldId="427"/>
            <ac:graphicFrameMk id="15" creationId="{B9AE54A7-7FBC-8B55-DBAC-F1040C86D10C}"/>
          </ac:graphicFrameMkLst>
        </pc:graphicFrameChg>
      </pc:sldChg>
    </pc:docChg>
  </pc:docChgLst>
  <pc:docChgLst>
    <pc:chgData name="Boogaard, J.A. (Jeroen)" userId="5d8bfbb9-ac4d-4b54-995c-89502a1fc463" providerId="ADAL" clId="{5E97D09B-3E70-C749-86AC-C7746DAB52B8}"/>
    <pc:docChg chg="undo custSel addSld delSld modSld">
      <pc:chgData name="Boogaard, J.A. (Jeroen)" userId="5d8bfbb9-ac4d-4b54-995c-89502a1fc463" providerId="ADAL" clId="{5E97D09B-3E70-C749-86AC-C7746DAB52B8}" dt="2022-10-18T12:04:04.509" v="1523"/>
      <pc:docMkLst>
        <pc:docMk/>
      </pc:docMkLst>
      <pc:sldChg chg="modSp mod">
        <pc:chgData name="Boogaard, J.A. (Jeroen)" userId="5d8bfbb9-ac4d-4b54-995c-89502a1fc463" providerId="ADAL" clId="{5E97D09B-3E70-C749-86AC-C7746DAB52B8}" dt="2022-10-18T12:04:04.509" v="1523"/>
        <pc:sldMkLst>
          <pc:docMk/>
          <pc:sldMk cId="494620533" sldId="408"/>
        </pc:sldMkLst>
        <pc:spChg chg="mod">
          <ac:chgData name="Boogaard, J.A. (Jeroen)" userId="5d8bfbb9-ac4d-4b54-995c-89502a1fc463" providerId="ADAL" clId="{5E97D09B-3E70-C749-86AC-C7746DAB52B8}" dt="2022-10-18T10:10:27.150" v="51" actId="20577"/>
          <ac:spMkLst>
            <pc:docMk/>
            <pc:sldMk cId="494620533" sldId="408"/>
            <ac:spMk id="4" creationId="{59AE7370-A288-CC6C-DBB6-03D6C6410C8B}"/>
          </ac:spMkLst>
        </pc:spChg>
        <pc:spChg chg="mod">
          <ac:chgData name="Boogaard, J.A. (Jeroen)" userId="5d8bfbb9-ac4d-4b54-995c-89502a1fc463" providerId="ADAL" clId="{5E97D09B-3E70-C749-86AC-C7746DAB52B8}" dt="2022-10-18T12:04:04.509" v="1523"/>
          <ac:spMkLst>
            <pc:docMk/>
            <pc:sldMk cId="494620533" sldId="408"/>
            <ac:spMk id="5" creationId="{DEAF36B9-323F-A68E-C801-633A5BD0E04E}"/>
          </ac:spMkLst>
        </pc:spChg>
      </pc:sldChg>
      <pc:sldChg chg="addSp delSp modSp mod setBg setClrOvrMap delDesignElem">
        <pc:chgData name="Boogaard, J.A. (Jeroen)" userId="5d8bfbb9-ac4d-4b54-995c-89502a1fc463" providerId="ADAL" clId="{5E97D09B-3E70-C749-86AC-C7746DAB52B8}" dt="2022-10-18T12:04:03.060" v="1522"/>
        <pc:sldMkLst>
          <pc:docMk/>
          <pc:sldMk cId="3897602975" sldId="424"/>
        </pc:sldMkLst>
        <pc:spChg chg="mod">
          <ac:chgData name="Boogaard, J.A. (Jeroen)" userId="5d8bfbb9-ac4d-4b54-995c-89502a1fc463" providerId="ADAL" clId="{5E97D09B-3E70-C749-86AC-C7746DAB52B8}" dt="2022-10-18T10:10:35.782" v="74" actId="20577"/>
          <ac:spMkLst>
            <pc:docMk/>
            <pc:sldMk cId="3897602975" sldId="424"/>
            <ac:spMk id="2" creationId="{A0D76C7C-3881-5C0E-CFF3-7A33BC184091}"/>
          </ac:spMkLst>
        </pc:spChg>
        <pc:spChg chg="del">
          <ac:chgData name="Boogaard, J.A. (Jeroen)" userId="5d8bfbb9-ac4d-4b54-995c-89502a1fc463" providerId="ADAL" clId="{5E97D09B-3E70-C749-86AC-C7746DAB52B8}" dt="2022-10-18T10:10:01.135" v="24" actId="931"/>
          <ac:spMkLst>
            <pc:docMk/>
            <pc:sldMk cId="3897602975" sldId="424"/>
            <ac:spMk id="3" creationId="{BE28ED39-D76B-1ACD-FDA5-39FF748DDC04}"/>
          </ac:spMkLst>
        </pc:spChg>
        <pc:spChg chg="add del">
          <ac:chgData name="Boogaard, J.A. (Jeroen)" userId="5d8bfbb9-ac4d-4b54-995c-89502a1fc463" providerId="ADAL" clId="{5E97D09B-3E70-C749-86AC-C7746DAB52B8}" dt="2022-10-18T12:04:03.060" v="1522"/>
          <ac:spMkLst>
            <pc:docMk/>
            <pc:sldMk cId="3897602975" sldId="424"/>
            <ac:spMk id="10" creationId="{E49CC64F-7275-4E33-961B-0C5CDC439875}"/>
          </ac:spMkLst>
        </pc:spChg>
        <pc:picChg chg="add mod">
          <ac:chgData name="Boogaard, J.A. (Jeroen)" userId="5d8bfbb9-ac4d-4b54-995c-89502a1fc463" providerId="ADAL" clId="{5E97D09B-3E70-C749-86AC-C7746DAB52B8}" dt="2022-10-18T10:10:07.267" v="25" actId="26606"/>
          <ac:picMkLst>
            <pc:docMk/>
            <pc:sldMk cId="3897602975" sldId="424"/>
            <ac:picMk id="5" creationId="{14E20C33-5F66-6ACB-3268-CAE6A186B443}"/>
          </ac:picMkLst>
        </pc:picChg>
      </pc:sldChg>
      <pc:sldChg chg="addSp delSp modSp mod setBg delDesignElem">
        <pc:chgData name="Boogaard, J.A. (Jeroen)" userId="5d8bfbb9-ac4d-4b54-995c-89502a1fc463" providerId="ADAL" clId="{5E97D09B-3E70-C749-86AC-C7746DAB52B8}" dt="2022-10-18T12:04:03.060" v="1522"/>
        <pc:sldMkLst>
          <pc:docMk/>
          <pc:sldMk cId="2272808181" sldId="425"/>
        </pc:sldMkLst>
        <pc:spChg chg="mod">
          <ac:chgData name="Boogaard, J.A. (Jeroen)" userId="5d8bfbb9-ac4d-4b54-995c-89502a1fc463" providerId="ADAL" clId="{5E97D09B-3E70-C749-86AC-C7746DAB52B8}" dt="2022-10-18T10:23:40.909" v="332" actId="26606"/>
          <ac:spMkLst>
            <pc:docMk/>
            <pc:sldMk cId="2272808181" sldId="425"/>
            <ac:spMk id="2" creationId="{1E9AC033-285B-67DA-7B8D-54BE2A328340}"/>
          </ac:spMkLst>
        </pc:spChg>
        <pc:spChg chg="add del mod">
          <ac:chgData name="Boogaard, J.A. (Jeroen)" userId="5d8bfbb9-ac4d-4b54-995c-89502a1fc463" providerId="ADAL" clId="{5E97D09B-3E70-C749-86AC-C7746DAB52B8}" dt="2022-10-18T10:23:40.909" v="332" actId="26606"/>
          <ac:spMkLst>
            <pc:docMk/>
            <pc:sldMk cId="2272808181" sldId="425"/>
            <ac:spMk id="3" creationId="{05A40ED3-DB1E-7642-0CD9-9ACA6B90E2B3}"/>
          </ac:spMkLst>
        </pc:spChg>
        <pc:spChg chg="add del">
          <ac:chgData name="Boogaard, J.A. (Jeroen)" userId="5d8bfbb9-ac4d-4b54-995c-89502a1fc463" providerId="ADAL" clId="{5E97D09B-3E70-C749-86AC-C7746DAB52B8}" dt="2022-10-18T12:04:03.060" v="1522"/>
          <ac:spMkLst>
            <pc:docMk/>
            <pc:sldMk cId="2272808181" sldId="425"/>
            <ac:spMk id="6" creationId="{BACC6370-2D7E-4714-9D71-7542949D7D5D}"/>
          </ac:spMkLst>
        </pc:spChg>
        <pc:spChg chg="add del">
          <ac:chgData name="Boogaard, J.A. (Jeroen)" userId="5d8bfbb9-ac4d-4b54-995c-89502a1fc463" providerId="ADAL" clId="{5E97D09B-3E70-C749-86AC-C7746DAB52B8}" dt="2022-10-18T12:04:03.060" v="1522"/>
          <ac:spMkLst>
            <pc:docMk/>
            <pc:sldMk cId="2272808181" sldId="425"/>
            <ac:spMk id="8" creationId="{F68B3F68-107C-434F-AA38-110D5EA91B85}"/>
          </ac:spMkLst>
        </pc:spChg>
        <pc:spChg chg="add del">
          <ac:chgData name="Boogaard, J.A. (Jeroen)" userId="5d8bfbb9-ac4d-4b54-995c-89502a1fc463" providerId="ADAL" clId="{5E97D09B-3E70-C749-86AC-C7746DAB52B8}" dt="2022-10-18T10:23:08.574" v="320" actId="26606"/>
          <ac:spMkLst>
            <pc:docMk/>
            <pc:sldMk cId="2272808181" sldId="425"/>
            <ac:spMk id="9" creationId="{BACC6370-2D7E-4714-9D71-7542949D7D5D}"/>
          </ac:spMkLst>
        </pc:spChg>
        <pc:spChg chg="add del">
          <ac:chgData name="Boogaard, J.A. (Jeroen)" userId="5d8bfbb9-ac4d-4b54-995c-89502a1fc463" providerId="ADAL" clId="{5E97D09B-3E70-C749-86AC-C7746DAB52B8}" dt="2022-10-18T10:23:13.975" v="322" actId="26606"/>
          <ac:spMkLst>
            <pc:docMk/>
            <pc:sldMk cId="2272808181" sldId="425"/>
            <ac:spMk id="10" creationId="{59A309A7-1751-4ABE-A3C1-EEC40366AD89}"/>
          </ac:spMkLst>
        </pc:spChg>
        <pc:spChg chg="add del">
          <ac:chgData name="Boogaard, J.A. (Jeroen)" userId="5d8bfbb9-ac4d-4b54-995c-89502a1fc463" providerId="ADAL" clId="{5E97D09B-3E70-C749-86AC-C7746DAB52B8}" dt="2022-10-18T10:23:08.574" v="320" actId="26606"/>
          <ac:spMkLst>
            <pc:docMk/>
            <pc:sldMk cId="2272808181" sldId="425"/>
            <ac:spMk id="11" creationId="{F68B3F68-107C-434F-AA38-110D5EA91B85}"/>
          </ac:spMkLst>
        </pc:spChg>
        <pc:spChg chg="add del">
          <ac:chgData name="Boogaard, J.A. (Jeroen)" userId="5d8bfbb9-ac4d-4b54-995c-89502a1fc463" providerId="ADAL" clId="{5E97D09B-3E70-C749-86AC-C7746DAB52B8}" dt="2022-10-18T10:23:13.975" v="322" actId="26606"/>
          <ac:spMkLst>
            <pc:docMk/>
            <pc:sldMk cId="2272808181" sldId="425"/>
            <ac:spMk id="12" creationId="{967D8EB6-EAE1-4F9C-B398-83321E287204}"/>
          </ac:spMkLst>
        </pc:spChg>
        <pc:spChg chg="add del">
          <ac:chgData name="Boogaard, J.A. (Jeroen)" userId="5d8bfbb9-ac4d-4b54-995c-89502a1fc463" providerId="ADAL" clId="{5E97D09B-3E70-C749-86AC-C7746DAB52B8}" dt="2022-10-18T10:23:08.574" v="320" actId="26606"/>
          <ac:spMkLst>
            <pc:docMk/>
            <pc:sldMk cId="2272808181" sldId="425"/>
            <ac:spMk id="13" creationId="{AAD0DBB9-1A4B-4391-81D4-CB19F9AB918A}"/>
          </ac:spMkLst>
        </pc:spChg>
        <pc:spChg chg="add del">
          <ac:chgData name="Boogaard, J.A. (Jeroen)" userId="5d8bfbb9-ac4d-4b54-995c-89502a1fc463" providerId="ADAL" clId="{5E97D09B-3E70-C749-86AC-C7746DAB52B8}" dt="2022-10-18T12:04:03.060" v="1522"/>
          <ac:spMkLst>
            <pc:docMk/>
            <pc:sldMk cId="2272808181" sldId="425"/>
            <ac:spMk id="14" creationId="{AAD0DBB9-1A4B-4391-81D4-CB19F9AB918A}"/>
          </ac:spMkLst>
        </pc:spChg>
        <pc:spChg chg="add del">
          <ac:chgData name="Boogaard, J.A. (Jeroen)" userId="5d8bfbb9-ac4d-4b54-995c-89502a1fc463" providerId="ADAL" clId="{5E97D09B-3E70-C749-86AC-C7746DAB52B8}" dt="2022-10-18T10:23:08.574" v="320" actId="26606"/>
          <ac:spMkLst>
            <pc:docMk/>
            <pc:sldMk cId="2272808181" sldId="425"/>
            <ac:spMk id="15" creationId="{063BBA22-50EA-4C4D-BE05-F1CE4E63AA56}"/>
          </ac:spMkLst>
        </pc:spChg>
        <pc:spChg chg="add del">
          <ac:chgData name="Boogaard, J.A. (Jeroen)" userId="5d8bfbb9-ac4d-4b54-995c-89502a1fc463" providerId="ADAL" clId="{5E97D09B-3E70-C749-86AC-C7746DAB52B8}" dt="2022-10-18T12:04:03.060" v="1522"/>
          <ac:spMkLst>
            <pc:docMk/>
            <pc:sldMk cId="2272808181" sldId="425"/>
            <ac:spMk id="16" creationId="{063BBA22-50EA-4C4D-BE05-F1CE4E63AA56}"/>
          </ac:spMkLst>
        </pc:spChg>
        <pc:spChg chg="add del">
          <ac:chgData name="Boogaard, J.A. (Jeroen)" userId="5d8bfbb9-ac4d-4b54-995c-89502a1fc463" providerId="ADAL" clId="{5E97D09B-3E70-C749-86AC-C7746DAB52B8}" dt="2022-10-18T10:23:13.975" v="322" actId="26606"/>
          <ac:spMkLst>
            <pc:docMk/>
            <pc:sldMk cId="2272808181" sldId="425"/>
            <ac:spMk id="17" creationId="{05A40ED3-DB1E-7642-0CD9-9ACA6B90E2B3}"/>
          </ac:spMkLst>
        </pc:spChg>
        <pc:spChg chg="add del">
          <ac:chgData name="Boogaard, J.A. (Jeroen)" userId="5d8bfbb9-ac4d-4b54-995c-89502a1fc463" providerId="ADAL" clId="{5E97D09B-3E70-C749-86AC-C7746DAB52B8}" dt="2022-10-18T10:23:32.837" v="331" actId="26606"/>
          <ac:spMkLst>
            <pc:docMk/>
            <pc:sldMk cId="2272808181" sldId="425"/>
            <ac:spMk id="19" creationId="{2C61293E-6EBE-43EF-A52C-9BEBFD7679D4}"/>
          </ac:spMkLst>
        </pc:spChg>
        <pc:spChg chg="add del">
          <ac:chgData name="Boogaard, J.A. (Jeroen)" userId="5d8bfbb9-ac4d-4b54-995c-89502a1fc463" providerId="ADAL" clId="{5E97D09B-3E70-C749-86AC-C7746DAB52B8}" dt="2022-10-18T10:23:32.837" v="331" actId="26606"/>
          <ac:spMkLst>
            <pc:docMk/>
            <pc:sldMk cId="2272808181" sldId="425"/>
            <ac:spMk id="21" creationId="{21540236-BFD5-4A9D-8840-4703E7F76825}"/>
          </ac:spMkLst>
        </pc:spChg>
        <pc:spChg chg="add del">
          <ac:chgData name="Boogaard, J.A. (Jeroen)" userId="5d8bfbb9-ac4d-4b54-995c-89502a1fc463" providerId="ADAL" clId="{5E97D09B-3E70-C749-86AC-C7746DAB52B8}" dt="2022-10-18T10:23:32.837" v="331" actId="26606"/>
          <ac:spMkLst>
            <pc:docMk/>
            <pc:sldMk cId="2272808181" sldId="425"/>
            <ac:spMk id="22" creationId="{05A40ED3-DB1E-7642-0CD9-9ACA6B90E2B3}"/>
          </ac:spMkLst>
        </pc:spChg>
        <pc:graphicFrameChg chg="add del">
          <ac:chgData name="Boogaard, J.A. (Jeroen)" userId="5d8bfbb9-ac4d-4b54-995c-89502a1fc463" providerId="ADAL" clId="{5E97D09B-3E70-C749-86AC-C7746DAB52B8}" dt="2022-10-18T10:23:08.574" v="320" actId="26606"/>
          <ac:graphicFrameMkLst>
            <pc:docMk/>
            <pc:sldMk cId="2272808181" sldId="425"/>
            <ac:graphicFrameMk id="5" creationId="{0CA28FBB-6D55-6990-E532-2A22417BA078}"/>
          </ac:graphicFrameMkLst>
        </pc:graphicFrameChg>
        <pc:graphicFrameChg chg="add mod">
          <ac:chgData name="Boogaard, J.A. (Jeroen)" userId="5d8bfbb9-ac4d-4b54-995c-89502a1fc463" providerId="ADAL" clId="{5E97D09B-3E70-C749-86AC-C7746DAB52B8}" dt="2022-10-18T11:02:24.372" v="543" actId="20577"/>
          <ac:graphicFrameMkLst>
            <pc:docMk/>
            <pc:sldMk cId="2272808181" sldId="425"/>
            <ac:graphicFrameMk id="18" creationId="{01D170F7-14BF-27D6-8F58-C247E8B5CA7B}"/>
          </ac:graphicFrameMkLst>
        </pc:graphicFrameChg>
        <pc:picChg chg="add del">
          <ac:chgData name="Boogaard, J.A. (Jeroen)" userId="5d8bfbb9-ac4d-4b54-995c-89502a1fc463" providerId="ADAL" clId="{5E97D09B-3E70-C749-86AC-C7746DAB52B8}" dt="2022-10-18T10:23:13.975" v="322" actId="26606"/>
          <ac:picMkLst>
            <pc:docMk/>
            <pc:sldMk cId="2272808181" sldId="425"/>
            <ac:picMk id="7" creationId="{C98F4006-B6C6-D125-B76E-2BF1CA3FF84A}"/>
          </ac:picMkLst>
        </pc:picChg>
        <pc:picChg chg="add del">
          <ac:chgData name="Boogaard, J.A. (Jeroen)" userId="5d8bfbb9-ac4d-4b54-995c-89502a1fc463" providerId="ADAL" clId="{5E97D09B-3E70-C749-86AC-C7746DAB52B8}" dt="2022-10-18T10:23:32.837" v="331" actId="26606"/>
          <ac:picMkLst>
            <pc:docMk/>
            <pc:sldMk cId="2272808181" sldId="425"/>
            <ac:picMk id="20" creationId="{1A6E2369-EA3F-A30F-0187-93A4BA2B5FDF}"/>
          </ac:picMkLst>
        </pc:picChg>
      </pc:sldChg>
      <pc:sldChg chg="modSp mod">
        <pc:chgData name="Boogaard, J.A. (Jeroen)" userId="5d8bfbb9-ac4d-4b54-995c-89502a1fc463" providerId="ADAL" clId="{5E97D09B-3E70-C749-86AC-C7746DAB52B8}" dt="2022-10-18T12:04:04.509" v="1523"/>
        <pc:sldMkLst>
          <pc:docMk/>
          <pc:sldMk cId="737778669" sldId="426"/>
        </pc:sldMkLst>
        <pc:spChg chg="mod">
          <ac:chgData name="Boogaard, J.A. (Jeroen)" userId="5d8bfbb9-ac4d-4b54-995c-89502a1fc463" providerId="ADAL" clId="{5E97D09B-3E70-C749-86AC-C7746DAB52B8}" dt="2022-10-18T12:04:04.509" v="1523"/>
          <ac:spMkLst>
            <pc:docMk/>
            <pc:sldMk cId="737778669" sldId="426"/>
            <ac:spMk id="2" creationId="{1570842C-67DA-C1D0-0162-8207875D3BD7}"/>
          </ac:spMkLst>
        </pc:spChg>
        <pc:spChg chg="mod">
          <ac:chgData name="Boogaard, J.A. (Jeroen)" userId="5d8bfbb9-ac4d-4b54-995c-89502a1fc463" providerId="ADAL" clId="{5E97D09B-3E70-C749-86AC-C7746DAB52B8}" dt="2022-10-18T12:04:04.509" v="1523"/>
          <ac:spMkLst>
            <pc:docMk/>
            <pc:sldMk cId="737778669" sldId="426"/>
            <ac:spMk id="3" creationId="{98588113-B946-84C5-0ECF-59354AB079EF}"/>
          </ac:spMkLst>
        </pc:spChg>
      </pc:sldChg>
      <pc:sldChg chg="addSp delSp modSp mod setBg delDesignElem">
        <pc:chgData name="Boogaard, J.A. (Jeroen)" userId="5d8bfbb9-ac4d-4b54-995c-89502a1fc463" providerId="ADAL" clId="{5E97D09B-3E70-C749-86AC-C7746DAB52B8}" dt="2022-10-18T12:04:03.060" v="1522"/>
        <pc:sldMkLst>
          <pc:docMk/>
          <pc:sldMk cId="3706334714" sldId="427"/>
        </pc:sldMkLst>
        <pc:spChg chg="mod">
          <ac:chgData name="Boogaard, J.A. (Jeroen)" userId="5d8bfbb9-ac4d-4b54-995c-89502a1fc463" providerId="ADAL" clId="{5E97D09B-3E70-C749-86AC-C7746DAB52B8}" dt="2022-10-18T11:15:03.639" v="1009" actId="20577"/>
          <ac:spMkLst>
            <pc:docMk/>
            <pc:sldMk cId="3706334714" sldId="427"/>
            <ac:spMk id="2" creationId="{1F6020C6-0867-13C3-6841-F62139FA6CB6}"/>
          </ac:spMkLst>
        </pc:spChg>
        <pc:spChg chg="del mod">
          <ac:chgData name="Boogaard, J.A. (Jeroen)" userId="5d8bfbb9-ac4d-4b54-995c-89502a1fc463" providerId="ADAL" clId="{5E97D09B-3E70-C749-86AC-C7746DAB52B8}" dt="2022-10-18T11:09:09.675" v="794" actId="478"/>
          <ac:spMkLst>
            <pc:docMk/>
            <pc:sldMk cId="3706334714" sldId="427"/>
            <ac:spMk id="3" creationId="{AD692913-0169-2608-B7F2-F88EB04F4B77}"/>
          </ac:spMkLst>
        </pc:spChg>
        <pc:spChg chg="add del">
          <ac:chgData name="Boogaard, J.A. (Jeroen)" userId="5d8bfbb9-ac4d-4b54-995c-89502a1fc463" providerId="ADAL" clId="{5E97D09B-3E70-C749-86AC-C7746DAB52B8}" dt="2022-10-18T11:09:41.359" v="799" actId="26606"/>
          <ac:spMkLst>
            <pc:docMk/>
            <pc:sldMk cId="3706334714" sldId="427"/>
            <ac:spMk id="10" creationId="{665DBBEF-238B-476B-96AB-8AAC3224ECEA}"/>
          </ac:spMkLst>
        </pc:spChg>
        <pc:spChg chg="add del">
          <ac:chgData name="Boogaard, J.A. (Jeroen)" userId="5d8bfbb9-ac4d-4b54-995c-89502a1fc463" providerId="ADAL" clId="{5E97D09B-3E70-C749-86AC-C7746DAB52B8}" dt="2022-10-18T11:09:41.359" v="799" actId="26606"/>
          <ac:spMkLst>
            <pc:docMk/>
            <pc:sldMk cId="3706334714" sldId="427"/>
            <ac:spMk id="12" creationId="{3FCFB1DE-0B7E-48CC-BA90-B2AB0889F9D6}"/>
          </ac:spMkLst>
        </pc:spChg>
        <pc:spChg chg="add del">
          <ac:chgData name="Boogaard, J.A. (Jeroen)" userId="5d8bfbb9-ac4d-4b54-995c-89502a1fc463" providerId="ADAL" clId="{5E97D09B-3E70-C749-86AC-C7746DAB52B8}" dt="2022-10-18T11:09:44.487" v="801" actId="26606"/>
          <ac:spMkLst>
            <pc:docMk/>
            <pc:sldMk cId="3706334714" sldId="427"/>
            <ac:spMk id="14" creationId="{3B47FC9C-2ED3-4100-A4EF-E8CDFEE106C9}"/>
          </ac:spMkLst>
        </pc:spChg>
        <pc:spChg chg="add del">
          <ac:chgData name="Boogaard, J.A. (Jeroen)" userId="5d8bfbb9-ac4d-4b54-995c-89502a1fc463" providerId="ADAL" clId="{5E97D09B-3E70-C749-86AC-C7746DAB52B8}" dt="2022-10-18T12:04:03.060" v="1522"/>
          <ac:spMkLst>
            <pc:docMk/>
            <pc:sldMk cId="3706334714" sldId="427"/>
            <ac:spMk id="16" creationId="{6753252F-4873-4F63-801D-CC719279A7D5}"/>
          </ac:spMkLst>
        </pc:spChg>
        <pc:spChg chg="add del">
          <ac:chgData name="Boogaard, J.A. (Jeroen)" userId="5d8bfbb9-ac4d-4b54-995c-89502a1fc463" providerId="ADAL" clId="{5E97D09B-3E70-C749-86AC-C7746DAB52B8}" dt="2022-10-18T12:04:03.060" v="1522"/>
          <ac:spMkLst>
            <pc:docMk/>
            <pc:sldMk cId="3706334714" sldId="427"/>
            <ac:spMk id="17" creationId="{047C8CCB-F95D-4249-92DD-651249D3535A}"/>
          </ac:spMkLst>
        </pc:spChg>
        <pc:picChg chg="add mod">
          <ac:chgData name="Boogaard, J.A. (Jeroen)" userId="5d8bfbb9-ac4d-4b54-995c-89502a1fc463" providerId="ADAL" clId="{5E97D09B-3E70-C749-86AC-C7746DAB52B8}" dt="2022-10-18T11:09:54.367" v="804" actId="1076"/>
          <ac:picMkLst>
            <pc:docMk/>
            <pc:sldMk cId="3706334714" sldId="427"/>
            <ac:picMk id="5" creationId="{45DE979B-CE18-D5D4-02D7-6CCFC0831830}"/>
          </ac:picMkLst>
        </pc:picChg>
      </pc:sldChg>
      <pc:sldChg chg="addSp delSp modSp mod setBg delDesignElem">
        <pc:chgData name="Boogaard, J.A. (Jeroen)" userId="5d8bfbb9-ac4d-4b54-995c-89502a1fc463" providerId="ADAL" clId="{5E97D09B-3E70-C749-86AC-C7746DAB52B8}" dt="2022-10-18T12:04:03.060" v="1522"/>
        <pc:sldMkLst>
          <pc:docMk/>
          <pc:sldMk cId="2310015082" sldId="428"/>
        </pc:sldMkLst>
        <pc:spChg chg="mod ord">
          <ac:chgData name="Boogaard, J.A. (Jeroen)" userId="5d8bfbb9-ac4d-4b54-995c-89502a1fc463" providerId="ADAL" clId="{5E97D09B-3E70-C749-86AC-C7746DAB52B8}" dt="2022-10-18T11:01:18.682" v="497" actId="26606"/>
          <ac:spMkLst>
            <pc:docMk/>
            <pc:sldMk cId="2310015082" sldId="428"/>
            <ac:spMk id="2" creationId="{AC8A2567-1C51-D89A-BDA9-FC1A8EC66B6D}"/>
          </ac:spMkLst>
        </pc:spChg>
        <pc:spChg chg="del">
          <ac:chgData name="Boogaard, J.A. (Jeroen)" userId="5d8bfbb9-ac4d-4b54-995c-89502a1fc463" providerId="ADAL" clId="{5E97D09B-3E70-C749-86AC-C7746DAB52B8}" dt="2022-10-18T11:00:41.218" v="474" actId="931"/>
          <ac:spMkLst>
            <pc:docMk/>
            <pc:sldMk cId="2310015082" sldId="428"/>
            <ac:spMk id="3" creationId="{69D8F867-C004-5D98-8A44-9CC2B086F433}"/>
          </ac:spMkLst>
        </pc:spChg>
        <pc:spChg chg="add del">
          <ac:chgData name="Boogaard, J.A. (Jeroen)" userId="5d8bfbb9-ac4d-4b54-995c-89502a1fc463" providerId="ADAL" clId="{5E97D09B-3E70-C749-86AC-C7746DAB52B8}" dt="2022-10-18T11:01:02.800" v="484" actId="26606"/>
          <ac:spMkLst>
            <pc:docMk/>
            <pc:sldMk cId="2310015082" sldId="428"/>
            <ac:spMk id="9" creationId="{E3646FCA-7179-52A5-AAE2-2DD9A7AFDAB7}"/>
          </ac:spMkLst>
        </pc:spChg>
        <pc:spChg chg="add del">
          <ac:chgData name="Boogaard, J.A. (Jeroen)" userId="5d8bfbb9-ac4d-4b54-995c-89502a1fc463" providerId="ADAL" clId="{5E97D09B-3E70-C749-86AC-C7746DAB52B8}" dt="2022-10-18T11:00:55.947" v="478" actId="26606"/>
          <ac:spMkLst>
            <pc:docMk/>
            <pc:sldMk cId="2310015082" sldId="428"/>
            <ac:spMk id="10" creationId="{37C89E4B-3C9F-44B9-8B86-D9E3D112D8EC}"/>
          </ac:spMkLst>
        </pc:spChg>
        <pc:spChg chg="add del">
          <ac:chgData name="Boogaard, J.A. (Jeroen)" userId="5d8bfbb9-ac4d-4b54-995c-89502a1fc463" providerId="ADAL" clId="{5E97D09B-3E70-C749-86AC-C7746DAB52B8}" dt="2022-10-18T11:01:01.257" v="480" actId="26606"/>
          <ac:spMkLst>
            <pc:docMk/>
            <pc:sldMk cId="2310015082" sldId="428"/>
            <ac:spMk id="16" creationId="{85149191-5F60-4A28-AAFF-039F96B0F3EC}"/>
          </ac:spMkLst>
        </pc:spChg>
        <pc:spChg chg="add del">
          <ac:chgData name="Boogaard, J.A. (Jeroen)" userId="5d8bfbb9-ac4d-4b54-995c-89502a1fc463" providerId="ADAL" clId="{5E97D09B-3E70-C749-86AC-C7746DAB52B8}" dt="2022-10-18T11:01:01.257" v="480" actId="26606"/>
          <ac:spMkLst>
            <pc:docMk/>
            <pc:sldMk cId="2310015082" sldId="428"/>
            <ac:spMk id="17" creationId="{A8384FB5-9ADC-4DDC-881B-597D56F5B15D}"/>
          </ac:spMkLst>
        </pc:spChg>
        <pc:spChg chg="add del">
          <ac:chgData name="Boogaard, J.A. (Jeroen)" userId="5d8bfbb9-ac4d-4b54-995c-89502a1fc463" providerId="ADAL" clId="{5E97D09B-3E70-C749-86AC-C7746DAB52B8}" dt="2022-10-18T11:01:01.257" v="480" actId="26606"/>
          <ac:spMkLst>
            <pc:docMk/>
            <pc:sldMk cId="2310015082" sldId="428"/>
            <ac:spMk id="18" creationId="{F8260ED5-17F7-4158-B241-D51DD4CF1B7E}"/>
          </ac:spMkLst>
        </pc:spChg>
        <pc:spChg chg="add del">
          <ac:chgData name="Boogaard, J.A. (Jeroen)" userId="5d8bfbb9-ac4d-4b54-995c-89502a1fc463" providerId="ADAL" clId="{5E97D09B-3E70-C749-86AC-C7746DAB52B8}" dt="2022-10-18T11:01:01.257" v="480" actId="26606"/>
          <ac:spMkLst>
            <pc:docMk/>
            <pc:sldMk cId="2310015082" sldId="428"/>
            <ac:spMk id="19" creationId="{91E5A9A7-95C6-4F4F-B00E-C82E07FE62EF}"/>
          </ac:spMkLst>
        </pc:spChg>
        <pc:spChg chg="add del">
          <ac:chgData name="Boogaard, J.A. (Jeroen)" userId="5d8bfbb9-ac4d-4b54-995c-89502a1fc463" providerId="ADAL" clId="{5E97D09B-3E70-C749-86AC-C7746DAB52B8}" dt="2022-10-18T11:01:01.257" v="480" actId="26606"/>
          <ac:spMkLst>
            <pc:docMk/>
            <pc:sldMk cId="2310015082" sldId="428"/>
            <ac:spMk id="20" creationId="{D07DD2DE-F619-49DD-B5E7-03A290FF4ED1}"/>
          </ac:spMkLst>
        </pc:spChg>
        <pc:spChg chg="add del">
          <ac:chgData name="Boogaard, J.A. (Jeroen)" userId="5d8bfbb9-ac4d-4b54-995c-89502a1fc463" providerId="ADAL" clId="{5E97D09B-3E70-C749-86AC-C7746DAB52B8}" dt="2022-10-18T11:01:02.099" v="482" actId="26606"/>
          <ac:spMkLst>
            <pc:docMk/>
            <pc:sldMk cId="2310015082" sldId="428"/>
            <ac:spMk id="22" creationId="{D12DDE76-C203-4047-9998-63900085B5E8}"/>
          </ac:spMkLst>
        </pc:spChg>
        <pc:spChg chg="add del">
          <ac:chgData name="Boogaard, J.A. (Jeroen)" userId="5d8bfbb9-ac4d-4b54-995c-89502a1fc463" providerId="ADAL" clId="{5E97D09B-3E70-C749-86AC-C7746DAB52B8}" dt="2022-10-18T11:01:02.800" v="484" actId="26606"/>
          <ac:spMkLst>
            <pc:docMk/>
            <pc:sldMk cId="2310015082" sldId="428"/>
            <ac:spMk id="24" creationId="{73DE2CFE-42F2-48F0-8706-5264E012B10C}"/>
          </ac:spMkLst>
        </pc:spChg>
        <pc:spChg chg="add del">
          <ac:chgData name="Boogaard, J.A. (Jeroen)" userId="5d8bfbb9-ac4d-4b54-995c-89502a1fc463" providerId="ADAL" clId="{5E97D09B-3E70-C749-86AC-C7746DAB52B8}" dt="2022-10-18T11:01:04.640" v="486" actId="26606"/>
          <ac:spMkLst>
            <pc:docMk/>
            <pc:sldMk cId="2310015082" sldId="428"/>
            <ac:spMk id="26" creationId="{D4771268-CB57-404A-9271-370EB28F6090}"/>
          </ac:spMkLst>
        </pc:spChg>
        <pc:spChg chg="add del">
          <ac:chgData name="Boogaard, J.A. (Jeroen)" userId="5d8bfbb9-ac4d-4b54-995c-89502a1fc463" providerId="ADAL" clId="{5E97D09B-3E70-C749-86AC-C7746DAB52B8}" dt="2022-10-18T11:01:05.908" v="488" actId="26606"/>
          <ac:spMkLst>
            <pc:docMk/>
            <pc:sldMk cId="2310015082" sldId="428"/>
            <ac:spMk id="28" creationId="{37C89E4B-3C9F-44B9-8B86-D9E3D112D8EC}"/>
          </ac:spMkLst>
        </pc:spChg>
        <pc:spChg chg="add del">
          <ac:chgData name="Boogaard, J.A. (Jeroen)" userId="5d8bfbb9-ac4d-4b54-995c-89502a1fc463" providerId="ADAL" clId="{5E97D09B-3E70-C749-86AC-C7746DAB52B8}" dt="2022-10-18T11:01:07.311" v="490" actId="26606"/>
          <ac:spMkLst>
            <pc:docMk/>
            <pc:sldMk cId="2310015082" sldId="428"/>
            <ac:spMk id="32" creationId="{782D6756-6C02-3F23-4DCC-F720F53D52EF}"/>
          </ac:spMkLst>
        </pc:spChg>
        <pc:spChg chg="add del">
          <ac:chgData name="Boogaard, J.A. (Jeroen)" userId="5d8bfbb9-ac4d-4b54-995c-89502a1fc463" providerId="ADAL" clId="{5E97D09B-3E70-C749-86AC-C7746DAB52B8}" dt="2022-10-18T11:01:07.311" v="490" actId="26606"/>
          <ac:spMkLst>
            <pc:docMk/>
            <pc:sldMk cId="2310015082" sldId="428"/>
            <ac:spMk id="33" creationId="{5E39A796-BE83-48B1-B33F-35C4A32AAB57}"/>
          </ac:spMkLst>
        </pc:spChg>
        <pc:spChg chg="add del">
          <ac:chgData name="Boogaard, J.A. (Jeroen)" userId="5d8bfbb9-ac4d-4b54-995c-89502a1fc463" providerId="ADAL" clId="{5E97D09B-3E70-C749-86AC-C7746DAB52B8}" dt="2022-10-18T11:01:07.311" v="490" actId="26606"/>
          <ac:spMkLst>
            <pc:docMk/>
            <pc:sldMk cId="2310015082" sldId="428"/>
            <ac:spMk id="34" creationId="{72F84B47-E267-4194-8194-831DB7B5547F}"/>
          </ac:spMkLst>
        </pc:spChg>
        <pc:spChg chg="add del">
          <ac:chgData name="Boogaard, J.A. (Jeroen)" userId="5d8bfbb9-ac4d-4b54-995c-89502a1fc463" providerId="ADAL" clId="{5E97D09B-3E70-C749-86AC-C7746DAB52B8}" dt="2022-10-18T11:01:09.259" v="492" actId="26606"/>
          <ac:spMkLst>
            <pc:docMk/>
            <pc:sldMk cId="2310015082" sldId="428"/>
            <ac:spMk id="36" creationId="{A8384FB5-9ADC-4DDC-881B-597D56F5B15D}"/>
          </ac:spMkLst>
        </pc:spChg>
        <pc:spChg chg="add del">
          <ac:chgData name="Boogaard, J.A. (Jeroen)" userId="5d8bfbb9-ac4d-4b54-995c-89502a1fc463" providerId="ADAL" clId="{5E97D09B-3E70-C749-86AC-C7746DAB52B8}" dt="2022-10-18T11:01:09.259" v="492" actId="26606"/>
          <ac:spMkLst>
            <pc:docMk/>
            <pc:sldMk cId="2310015082" sldId="428"/>
            <ac:spMk id="37" creationId="{91E5A9A7-95C6-4F4F-B00E-C82E07FE62EF}"/>
          </ac:spMkLst>
        </pc:spChg>
        <pc:spChg chg="add del">
          <ac:chgData name="Boogaard, J.A. (Jeroen)" userId="5d8bfbb9-ac4d-4b54-995c-89502a1fc463" providerId="ADAL" clId="{5E97D09B-3E70-C749-86AC-C7746DAB52B8}" dt="2022-10-18T11:01:09.259" v="492" actId="26606"/>
          <ac:spMkLst>
            <pc:docMk/>
            <pc:sldMk cId="2310015082" sldId="428"/>
            <ac:spMk id="38" creationId="{D07DD2DE-F619-49DD-B5E7-03A290FF4ED1}"/>
          </ac:spMkLst>
        </pc:spChg>
        <pc:spChg chg="add del">
          <ac:chgData name="Boogaard, J.A. (Jeroen)" userId="5d8bfbb9-ac4d-4b54-995c-89502a1fc463" providerId="ADAL" clId="{5E97D09B-3E70-C749-86AC-C7746DAB52B8}" dt="2022-10-18T11:01:09.259" v="492" actId="26606"/>
          <ac:spMkLst>
            <pc:docMk/>
            <pc:sldMk cId="2310015082" sldId="428"/>
            <ac:spMk id="39" creationId="{85149191-5F60-4A28-AAFF-039F96B0F3EC}"/>
          </ac:spMkLst>
        </pc:spChg>
        <pc:spChg chg="add del">
          <ac:chgData name="Boogaard, J.A. (Jeroen)" userId="5d8bfbb9-ac4d-4b54-995c-89502a1fc463" providerId="ADAL" clId="{5E97D09B-3E70-C749-86AC-C7746DAB52B8}" dt="2022-10-18T11:01:09.259" v="492" actId="26606"/>
          <ac:spMkLst>
            <pc:docMk/>
            <pc:sldMk cId="2310015082" sldId="428"/>
            <ac:spMk id="40" creationId="{F8260ED5-17F7-4158-B241-D51DD4CF1B7E}"/>
          </ac:spMkLst>
        </pc:spChg>
        <pc:spChg chg="add del">
          <ac:chgData name="Boogaard, J.A. (Jeroen)" userId="5d8bfbb9-ac4d-4b54-995c-89502a1fc463" providerId="ADAL" clId="{5E97D09B-3E70-C749-86AC-C7746DAB52B8}" dt="2022-10-18T11:01:11.177" v="494" actId="26606"/>
          <ac:spMkLst>
            <pc:docMk/>
            <pc:sldMk cId="2310015082" sldId="428"/>
            <ac:spMk id="42" creationId="{37C89E4B-3C9F-44B9-8B86-D9E3D112D8EC}"/>
          </ac:spMkLst>
        </pc:spChg>
        <pc:spChg chg="add del">
          <ac:chgData name="Boogaard, J.A. (Jeroen)" userId="5d8bfbb9-ac4d-4b54-995c-89502a1fc463" providerId="ADAL" clId="{5E97D09B-3E70-C749-86AC-C7746DAB52B8}" dt="2022-10-18T11:01:18.679" v="496" actId="26606"/>
          <ac:spMkLst>
            <pc:docMk/>
            <pc:sldMk cId="2310015082" sldId="428"/>
            <ac:spMk id="46" creationId="{D12DDE76-C203-4047-9998-63900085B5E8}"/>
          </ac:spMkLst>
        </pc:spChg>
        <pc:spChg chg="add del">
          <ac:chgData name="Boogaard, J.A. (Jeroen)" userId="5d8bfbb9-ac4d-4b54-995c-89502a1fc463" providerId="ADAL" clId="{5E97D09B-3E70-C749-86AC-C7746DAB52B8}" dt="2022-10-18T12:04:03.060" v="1522"/>
          <ac:spMkLst>
            <pc:docMk/>
            <pc:sldMk cId="2310015082" sldId="428"/>
            <ac:spMk id="48" creationId="{6753252F-4873-4F63-801D-CC719279A7D5}"/>
          </ac:spMkLst>
        </pc:spChg>
        <pc:spChg chg="add del">
          <ac:chgData name="Boogaard, J.A. (Jeroen)" userId="5d8bfbb9-ac4d-4b54-995c-89502a1fc463" providerId="ADAL" clId="{5E97D09B-3E70-C749-86AC-C7746DAB52B8}" dt="2022-10-18T12:04:03.060" v="1522"/>
          <ac:spMkLst>
            <pc:docMk/>
            <pc:sldMk cId="2310015082" sldId="428"/>
            <ac:spMk id="49" creationId="{047C8CCB-F95D-4249-92DD-651249D3535A}"/>
          </ac:spMkLst>
        </pc:spChg>
        <pc:picChg chg="add mod">
          <ac:chgData name="Boogaard, J.A. (Jeroen)" userId="5d8bfbb9-ac4d-4b54-995c-89502a1fc463" providerId="ADAL" clId="{5E97D09B-3E70-C749-86AC-C7746DAB52B8}" dt="2022-10-18T11:01:18.682" v="497" actId="26606"/>
          <ac:picMkLst>
            <pc:docMk/>
            <pc:sldMk cId="2310015082" sldId="428"/>
            <ac:picMk id="5" creationId="{8341ABF8-FA6A-19DA-2020-D089FE5012A7}"/>
          </ac:picMkLst>
        </pc:picChg>
        <pc:cxnChg chg="add del">
          <ac:chgData name="Boogaard, J.A. (Jeroen)" userId="5d8bfbb9-ac4d-4b54-995c-89502a1fc463" providerId="ADAL" clId="{5E97D09B-3E70-C749-86AC-C7746DAB52B8}" dt="2022-10-18T11:00:55.947" v="478" actId="26606"/>
          <ac:cxnSpMkLst>
            <pc:docMk/>
            <pc:sldMk cId="2310015082" sldId="428"/>
            <ac:cxnSpMk id="12" creationId="{AA2EAA10-076F-46BD-8F0F-B9A2FB77A85C}"/>
          </ac:cxnSpMkLst>
        </pc:cxnChg>
        <pc:cxnChg chg="add del">
          <ac:chgData name="Boogaard, J.A. (Jeroen)" userId="5d8bfbb9-ac4d-4b54-995c-89502a1fc463" providerId="ADAL" clId="{5E97D09B-3E70-C749-86AC-C7746DAB52B8}" dt="2022-10-18T11:00:55.947" v="478" actId="26606"/>
          <ac:cxnSpMkLst>
            <pc:docMk/>
            <pc:sldMk cId="2310015082" sldId="428"/>
            <ac:cxnSpMk id="14" creationId="{D891E407-403B-4764-86C9-33A56D3BCAA3}"/>
          </ac:cxnSpMkLst>
        </pc:cxnChg>
        <pc:cxnChg chg="add del">
          <ac:chgData name="Boogaard, J.A. (Jeroen)" userId="5d8bfbb9-ac4d-4b54-995c-89502a1fc463" providerId="ADAL" clId="{5E97D09B-3E70-C749-86AC-C7746DAB52B8}" dt="2022-10-18T11:01:05.908" v="488" actId="26606"/>
          <ac:cxnSpMkLst>
            <pc:docMk/>
            <pc:sldMk cId="2310015082" sldId="428"/>
            <ac:cxnSpMk id="29" creationId="{AA2EAA10-076F-46BD-8F0F-B9A2FB77A85C}"/>
          </ac:cxnSpMkLst>
        </pc:cxnChg>
        <pc:cxnChg chg="add del">
          <ac:chgData name="Boogaard, J.A. (Jeroen)" userId="5d8bfbb9-ac4d-4b54-995c-89502a1fc463" providerId="ADAL" clId="{5E97D09B-3E70-C749-86AC-C7746DAB52B8}" dt="2022-10-18T11:01:05.908" v="488" actId="26606"/>
          <ac:cxnSpMkLst>
            <pc:docMk/>
            <pc:sldMk cId="2310015082" sldId="428"/>
            <ac:cxnSpMk id="30" creationId="{D891E407-403B-4764-86C9-33A56D3BCAA3}"/>
          </ac:cxnSpMkLst>
        </pc:cxnChg>
        <pc:cxnChg chg="add del">
          <ac:chgData name="Boogaard, J.A. (Jeroen)" userId="5d8bfbb9-ac4d-4b54-995c-89502a1fc463" providerId="ADAL" clId="{5E97D09B-3E70-C749-86AC-C7746DAB52B8}" dt="2022-10-18T11:01:11.177" v="494" actId="26606"/>
          <ac:cxnSpMkLst>
            <pc:docMk/>
            <pc:sldMk cId="2310015082" sldId="428"/>
            <ac:cxnSpMk id="43" creationId="{AA2EAA10-076F-46BD-8F0F-B9A2FB77A85C}"/>
          </ac:cxnSpMkLst>
        </pc:cxnChg>
        <pc:cxnChg chg="add del">
          <ac:chgData name="Boogaard, J.A. (Jeroen)" userId="5d8bfbb9-ac4d-4b54-995c-89502a1fc463" providerId="ADAL" clId="{5E97D09B-3E70-C749-86AC-C7746DAB52B8}" dt="2022-10-18T11:01:11.177" v="494" actId="26606"/>
          <ac:cxnSpMkLst>
            <pc:docMk/>
            <pc:sldMk cId="2310015082" sldId="428"/>
            <ac:cxnSpMk id="44" creationId="{D891E407-403B-4764-86C9-33A56D3BCAA3}"/>
          </ac:cxnSpMkLst>
        </pc:cxnChg>
      </pc:sldChg>
      <pc:sldChg chg="addSp delSp modSp mod setBg delDesignElem">
        <pc:chgData name="Boogaard, J.A. (Jeroen)" userId="5d8bfbb9-ac4d-4b54-995c-89502a1fc463" providerId="ADAL" clId="{5E97D09B-3E70-C749-86AC-C7746DAB52B8}" dt="2022-10-18T12:04:03.060" v="1522"/>
        <pc:sldMkLst>
          <pc:docMk/>
          <pc:sldMk cId="328547022" sldId="429"/>
        </pc:sldMkLst>
        <pc:spChg chg="mod">
          <ac:chgData name="Boogaard, J.A. (Jeroen)" userId="5d8bfbb9-ac4d-4b54-995c-89502a1fc463" providerId="ADAL" clId="{5E97D09B-3E70-C749-86AC-C7746DAB52B8}" dt="2022-10-18T11:01:43.017" v="503" actId="26606"/>
          <ac:spMkLst>
            <pc:docMk/>
            <pc:sldMk cId="328547022" sldId="429"/>
            <ac:spMk id="2" creationId="{9DC35847-E9CF-72EB-8ABA-BD7BE8189E02}"/>
          </ac:spMkLst>
        </pc:spChg>
        <pc:spChg chg="del mod">
          <ac:chgData name="Boogaard, J.A. (Jeroen)" userId="5d8bfbb9-ac4d-4b54-995c-89502a1fc463" providerId="ADAL" clId="{5E97D09B-3E70-C749-86AC-C7746DAB52B8}" dt="2022-10-18T11:01:29.442" v="499" actId="478"/>
          <ac:spMkLst>
            <pc:docMk/>
            <pc:sldMk cId="328547022" sldId="429"/>
            <ac:spMk id="3" creationId="{DA0D41DF-98E5-FDB2-9668-88CD892D51AC}"/>
          </ac:spMkLst>
        </pc:spChg>
        <pc:spChg chg="add del">
          <ac:chgData name="Boogaard, J.A. (Jeroen)" userId="5d8bfbb9-ac4d-4b54-995c-89502a1fc463" providerId="ADAL" clId="{5E97D09B-3E70-C749-86AC-C7746DAB52B8}" dt="2022-10-18T12:04:03.060" v="1522"/>
          <ac:spMkLst>
            <pc:docMk/>
            <pc:sldMk cId="328547022" sldId="429"/>
            <ac:spMk id="10" creationId="{6753252F-4873-4F63-801D-CC719279A7D5}"/>
          </ac:spMkLst>
        </pc:spChg>
        <pc:spChg chg="add del">
          <ac:chgData name="Boogaard, J.A. (Jeroen)" userId="5d8bfbb9-ac4d-4b54-995c-89502a1fc463" providerId="ADAL" clId="{5E97D09B-3E70-C749-86AC-C7746DAB52B8}" dt="2022-10-18T12:04:03.060" v="1522"/>
          <ac:spMkLst>
            <pc:docMk/>
            <pc:sldMk cId="328547022" sldId="429"/>
            <ac:spMk id="12" creationId="{047C8CCB-F95D-4249-92DD-651249D3535A}"/>
          </ac:spMkLst>
        </pc:spChg>
        <pc:picChg chg="add mod">
          <ac:chgData name="Boogaard, J.A. (Jeroen)" userId="5d8bfbb9-ac4d-4b54-995c-89502a1fc463" providerId="ADAL" clId="{5E97D09B-3E70-C749-86AC-C7746DAB52B8}" dt="2022-10-18T11:01:43.017" v="503" actId="26606"/>
          <ac:picMkLst>
            <pc:docMk/>
            <pc:sldMk cId="328547022" sldId="429"/>
            <ac:picMk id="5" creationId="{28B72FB6-B17B-E25A-71C0-F6ACC6A25020}"/>
          </ac:picMkLst>
        </pc:picChg>
      </pc:sldChg>
      <pc:sldChg chg="modSp mod">
        <pc:chgData name="Boogaard, J.A. (Jeroen)" userId="5d8bfbb9-ac4d-4b54-995c-89502a1fc463" providerId="ADAL" clId="{5E97D09B-3E70-C749-86AC-C7746DAB52B8}" dt="2022-10-18T12:04:04.509" v="1523"/>
        <pc:sldMkLst>
          <pc:docMk/>
          <pc:sldMk cId="1985364528" sldId="430"/>
        </pc:sldMkLst>
        <pc:spChg chg="mod">
          <ac:chgData name="Boogaard, J.A. (Jeroen)" userId="5d8bfbb9-ac4d-4b54-995c-89502a1fc463" providerId="ADAL" clId="{5E97D09B-3E70-C749-86AC-C7746DAB52B8}" dt="2022-10-18T12:04:04.509" v="1523"/>
          <ac:spMkLst>
            <pc:docMk/>
            <pc:sldMk cId="1985364528" sldId="430"/>
            <ac:spMk id="2" creationId="{CBBA22F7-8D91-97F4-B104-803D35B5ADC2}"/>
          </ac:spMkLst>
        </pc:spChg>
        <pc:spChg chg="mod">
          <ac:chgData name="Boogaard, J.A. (Jeroen)" userId="5d8bfbb9-ac4d-4b54-995c-89502a1fc463" providerId="ADAL" clId="{5E97D09B-3E70-C749-86AC-C7746DAB52B8}" dt="2022-10-18T12:04:04.509" v="1523"/>
          <ac:spMkLst>
            <pc:docMk/>
            <pc:sldMk cId="1985364528" sldId="430"/>
            <ac:spMk id="3" creationId="{B658412C-1489-CF7E-DEF1-229875DEF61B}"/>
          </ac:spMkLst>
        </pc:spChg>
      </pc:sldChg>
      <pc:sldChg chg="modSp mod">
        <pc:chgData name="Boogaard, J.A. (Jeroen)" userId="5d8bfbb9-ac4d-4b54-995c-89502a1fc463" providerId="ADAL" clId="{5E97D09B-3E70-C749-86AC-C7746DAB52B8}" dt="2022-10-18T12:04:04.509" v="1523"/>
        <pc:sldMkLst>
          <pc:docMk/>
          <pc:sldMk cId="3189833978" sldId="431"/>
        </pc:sldMkLst>
        <pc:spChg chg="mod">
          <ac:chgData name="Boogaard, J.A. (Jeroen)" userId="5d8bfbb9-ac4d-4b54-995c-89502a1fc463" providerId="ADAL" clId="{5E97D09B-3E70-C749-86AC-C7746DAB52B8}" dt="2022-10-18T12:04:04.509" v="1523"/>
          <ac:spMkLst>
            <pc:docMk/>
            <pc:sldMk cId="3189833978" sldId="431"/>
            <ac:spMk id="2" creationId="{310C986E-57E3-BCE0-4AD9-C136D1797871}"/>
          </ac:spMkLst>
        </pc:spChg>
        <pc:spChg chg="mod">
          <ac:chgData name="Boogaard, J.A. (Jeroen)" userId="5d8bfbb9-ac4d-4b54-995c-89502a1fc463" providerId="ADAL" clId="{5E97D09B-3E70-C749-86AC-C7746DAB52B8}" dt="2022-10-18T12:04:04.509" v="1523"/>
          <ac:spMkLst>
            <pc:docMk/>
            <pc:sldMk cId="3189833978" sldId="431"/>
            <ac:spMk id="3" creationId="{0F3CCAE5-47C5-475A-AF73-6BE319ED2B01}"/>
          </ac:spMkLst>
        </pc:spChg>
      </pc:sldChg>
      <pc:sldChg chg="addSp delSp modSp new mod setBg delDesignElem">
        <pc:chgData name="Boogaard, J.A. (Jeroen)" userId="5d8bfbb9-ac4d-4b54-995c-89502a1fc463" providerId="ADAL" clId="{5E97D09B-3E70-C749-86AC-C7746DAB52B8}" dt="2022-10-18T12:04:03.060" v="1522"/>
        <pc:sldMkLst>
          <pc:docMk/>
          <pc:sldMk cId="3182077289" sldId="432"/>
        </pc:sldMkLst>
        <pc:spChg chg="mod ord">
          <ac:chgData name="Boogaard, J.A. (Jeroen)" userId="5d8bfbb9-ac4d-4b54-995c-89502a1fc463" providerId="ADAL" clId="{5E97D09B-3E70-C749-86AC-C7746DAB52B8}" dt="2022-10-18T11:05:43.497" v="578" actId="26606"/>
          <ac:spMkLst>
            <pc:docMk/>
            <pc:sldMk cId="3182077289" sldId="432"/>
            <ac:spMk id="2" creationId="{343CA2DD-6032-4AE1-8366-231E1F8C0DF5}"/>
          </ac:spMkLst>
        </pc:spChg>
        <pc:spChg chg="del">
          <ac:chgData name="Boogaard, J.A. (Jeroen)" userId="5d8bfbb9-ac4d-4b54-995c-89502a1fc463" providerId="ADAL" clId="{5E97D09B-3E70-C749-86AC-C7746DAB52B8}" dt="2022-10-18T11:03:59.257" v="574" actId="478"/>
          <ac:spMkLst>
            <pc:docMk/>
            <pc:sldMk cId="3182077289" sldId="432"/>
            <ac:spMk id="3" creationId="{F887A7A6-9B29-81AF-12D7-28E552DFB402}"/>
          </ac:spMkLst>
        </pc:spChg>
        <pc:spChg chg="add del">
          <ac:chgData name="Boogaard, J.A. (Jeroen)" userId="5d8bfbb9-ac4d-4b54-995c-89502a1fc463" providerId="ADAL" clId="{5E97D09B-3E70-C749-86AC-C7746DAB52B8}" dt="2022-10-18T12:04:03.060" v="1522"/>
          <ac:spMkLst>
            <pc:docMk/>
            <pc:sldMk cId="3182077289" sldId="432"/>
            <ac:spMk id="10" creationId="{37C89E4B-3C9F-44B9-8B86-D9E3D112D8EC}"/>
          </ac:spMkLst>
        </pc:spChg>
        <pc:picChg chg="add mod">
          <ac:chgData name="Boogaard, J.A. (Jeroen)" userId="5d8bfbb9-ac4d-4b54-995c-89502a1fc463" providerId="ADAL" clId="{5E97D09B-3E70-C749-86AC-C7746DAB52B8}" dt="2022-10-18T11:05:43.497" v="578" actId="26606"/>
          <ac:picMkLst>
            <pc:docMk/>
            <pc:sldMk cId="3182077289" sldId="432"/>
            <ac:picMk id="5" creationId="{DDE47A63-701D-733E-1B20-F77D1A450982}"/>
          </ac:picMkLst>
        </pc:picChg>
        <pc:cxnChg chg="add del">
          <ac:chgData name="Boogaard, J.A. (Jeroen)" userId="5d8bfbb9-ac4d-4b54-995c-89502a1fc463" providerId="ADAL" clId="{5E97D09B-3E70-C749-86AC-C7746DAB52B8}" dt="2022-10-18T12:04:03.060" v="1522"/>
          <ac:cxnSpMkLst>
            <pc:docMk/>
            <pc:sldMk cId="3182077289" sldId="432"/>
            <ac:cxnSpMk id="12" creationId="{AA2EAA10-076F-46BD-8F0F-B9A2FB77A85C}"/>
          </ac:cxnSpMkLst>
        </pc:cxnChg>
        <pc:cxnChg chg="add del">
          <ac:chgData name="Boogaard, J.A. (Jeroen)" userId="5d8bfbb9-ac4d-4b54-995c-89502a1fc463" providerId="ADAL" clId="{5E97D09B-3E70-C749-86AC-C7746DAB52B8}" dt="2022-10-18T12:04:03.060" v="1522"/>
          <ac:cxnSpMkLst>
            <pc:docMk/>
            <pc:sldMk cId="3182077289" sldId="432"/>
            <ac:cxnSpMk id="14" creationId="{D891E407-403B-4764-86C9-33A56D3BCAA3}"/>
          </ac:cxnSpMkLst>
        </pc:cxnChg>
      </pc:sldChg>
      <pc:sldChg chg="addSp delSp modSp new mod">
        <pc:chgData name="Boogaard, J.A. (Jeroen)" userId="5d8bfbb9-ac4d-4b54-995c-89502a1fc463" providerId="ADAL" clId="{5E97D09B-3E70-C749-86AC-C7746DAB52B8}" dt="2022-10-18T12:04:04.509" v="1523"/>
        <pc:sldMkLst>
          <pc:docMk/>
          <pc:sldMk cId="2138535572" sldId="433"/>
        </pc:sldMkLst>
        <pc:spChg chg="mod">
          <ac:chgData name="Boogaard, J.A. (Jeroen)" userId="5d8bfbb9-ac4d-4b54-995c-89502a1fc463" providerId="ADAL" clId="{5E97D09B-3E70-C749-86AC-C7746DAB52B8}" dt="2022-10-18T12:04:04.509" v="1523"/>
          <ac:spMkLst>
            <pc:docMk/>
            <pc:sldMk cId="2138535572" sldId="433"/>
            <ac:spMk id="2" creationId="{8B17E14C-7540-6957-DFF2-30C8D653DB5D}"/>
          </ac:spMkLst>
        </pc:spChg>
        <pc:spChg chg="mod">
          <ac:chgData name="Boogaard, J.A. (Jeroen)" userId="5d8bfbb9-ac4d-4b54-995c-89502a1fc463" providerId="ADAL" clId="{5E97D09B-3E70-C749-86AC-C7746DAB52B8}" dt="2022-10-18T12:04:04.509" v="1523"/>
          <ac:spMkLst>
            <pc:docMk/>
            <pc:sldMk cId="2138535572" sldId="433"/>
            <ac:spMk id="3" creationId="{C0DC62C7-BDDB-E628-DD0A-75D64F22121B}"/>
          </ac:spMkLst>
        </pc:spChg>
        <pc:spChg chg="add del mod">
          <ac:chgData name="Boogaard, J.A. (Jeroen)" userId="5d8bfbb9-ac4d-4b54-995c-89502a1fc463" providerId="ADAL" clId="{5E97D09B-3E70-C749-86AC-C7746DAB52B8}" dt="2022-10-18T11:23:00.834" v="1444"/>
          <ac:spMkLst>
            <pc:docMk/>
            <pc:sldMk cId="2138535572" sldId="433"/>
            <ac:spMk id="4" creationId="{5F3E652B-2B80-53F8-4196-EBB924183ED5}"/>
          </ac:spMkLst>
        </pc:spChg>
      </pc:sldChg>
      <pc:sldChg chg="add del">
        <pc:chgData name="Boogaard, J.A. (Jeroen)" userId="5d8bfbb9-ac4d-4b54-995c-89502a1fc463" providerId="ADAL" clId="{5E97D09B-3E70-C749-86AC-C7746DAB52B8}" dt="2022-10-18T11:02:43.975" v="546"/>
        <pc:sldMkLst>
          <pc:docMk/>
          <pc:sldMk cId="3490176317" sldId="433"/>
        </pc:sldMkLst>
      </pc:sldChg>
      <pc:sldChg chg="addSp delSp modSp new mod setBg delDesignElem">
        <pc:chgData name="Boogaard, J.A. (Jeroen)" userId="5d8bfbb9-ac4d-4b54-995c-89502a1fc463" providerId="ADAL" clId="{5E97D09B-3E70-C749-86AC-C7746DAB52B8}" dt="2022-10-18T12:04:03.060" v="1522"/>
        <pc:sldMkLst>
          <pc:docMk/>
          <pc:sldMk cId="2165746987" sldId="434"/>
        </pc:sldMkLst>
        <pc:spChg chg="mod">
          <ac:chgData name="Boogaard, J.A. (Jeroen)" userId="5d8bfbb9-ac4d-4b54-995c-89502a1fc463" providerId="ADAL" clId="{5E97D09B-3E70-C749-86AC-C7746DAB52B8}" dt="2022-10-18T11:12:44.877" v="820" actId="26606"/>
          <ac:spMkLst>
            <pc:docMk/>
            <pc:sldMk cId="2165746987" sldId="434"/>
            <ac:spMk id="2" creationId="{C5353F39-61F6-133C-9862-A2BCCBE7F909}"/>
          </ac:spMkLst>
        </pc:spChg>
        <pc:spChg chg="del">
          <ac:chgData name="Boogaard, J.A. (Jeroen)" userId="5d8bfbb9-ac4d-4b54-995c-89502a1fc463" providerId="ADAL" clId="{5E97D09B-3E70-C749-86AC-C7746DAB52B8}" dt="2022-10-18T11:11:49.061" v="811" actId="478"/>
          <ac:spMkLst>
            <pc:docMk/>
            <pc:sldMk cId="2165746987" sldId="434"/>
            <ac:spMk id="3" creationId="{A596AC44-83A0-BC15-AB42-9D44C35A64E6}"/>
          </ac:spMkLst>
        </pc:spChg>
        <pc:spChg chg="add del">
          <ac:chgData name="Boogaard, J.A. (Jeroen)" userId="5d8bfbb9-ac4d-4b54-995c-89502a1fc463" providerId="ADAL" clId="{5E97D09B-3E70-C749-86AC-C7746DAB52B8}" dt="2022-10-18T11:12:44.868" v="819" actId="26606"/>
          <ac:spMkLst>
            <pc:docMk/>
            <pc:sldMk cId="2165746987" sldId="434"/>
            <ac:spMk id="10" creationId="{6753252F-4873-4F63-801D-CC719279A7D5}"/>
          </ac:spMkLst>
        </pc:spChg>
        <pc:spChg chg="add del">
          <ac:chgData name="Boogaard, J.A. (Jeroen)" userId="5d8bfbb9-ac4d-4b54-995c-89502a1fc463" providerId="ADAL" clId="{5E97D09B-3E70-C749-86AC-C7746DAB52B8}" dt="2022-10-18T11:12:44.868" v="819" actId="26606"/>
          <ac:spMkLst>
            <pc:docMk/>
            <pc:sldMk cId="2165746987" sldId="434"/>
            <ac:spMk id="12" creationId="{047C8CCB-F95D-4249-92DD-651249D3535A}"/>
          </ac:spMkLst>
        </pc:spChg>
        <pc:spChg chg="add del">
          <ac:chgData name="Boogaard, J.A. (Jeroen)" userId="5d8bfbb9-ac4d-4b54-995c-89502a1fc463" providerId="ADAL" clId="{5E97D09B-3E70-C749-86AC-C7746DAB52B8}" dt="2022-10-18T12:04:03.060" v="1522"/>
          <ac:spMkLst>
            <pc:docMk/>
            <pc:sldMk cId="2165746987" sldId="434"/>
            <ac:spMk id="14" creationId="{A4AC5506-6312-4701-8D3C-40187889A947}"/>
          </ac:spMkLst>
        </pc:spChg>
        <pc:picChg chg="add mod">
          <ac:chgData name="Boogaard, J.A. (Jeroen)" userId="5d8bfbb9-ac4d-4b54-995c-89502a1fc463" providerId="ADAL" clId="{5E97D09B-3E70-C749-86AC-C7746DAB52B8}" dt="2022-10-18T11:12:59.167" v="825" actId="1076"/>
          <ac:picMkLst>
            <pc:docMk/>
            <pc:sldMk cId="2165746987" sldId="434"/>
            <ac:picMk id="5" creationId="{BD97C968-D3F5-2D0B-E2ED-A77F47BF7888}"/>
          </ac:picMkLst>
        </pc:picChg>
      </pc:sldChg>
      <pc:sldChg chg="addSp delSp modSp new mod setBg delDesignElem">
        <pc:chgData name="Boogaard, J.A. (Jeroen)" userId="5d8bfbb9-ac4d-4b54-995c-89502a1fc463" providerId="ADAL" clId="{5E97D09B-3E70-C749-86AC-C7746DAB52B8}" dt="2022-10-18T12:04:03.060" v="1522"/>
        <pc:sldMkLst>
          <pc:docMk/>
          <pc:sldMk cId="1034125083" sldId="435"/>
        </pc:sldMkLst>
        <pc:spChg chg="mod">
          <ac:chgData name="Boogaard, J.A. (Jeroen)" userId="5d8bfbb9-ac4d-4b54-995c-89502a1fc463" providerId="ADAL" clId="{5E97D09B-3E70-C749-86AC-C7746DAB52B8}" dt="2022-10-18T11:53:30.677" v="1511" actId="26606"/>
          <ac:spMkLst>
            <pc:docMk/>
            <pc:sldMk cId="1034125083" sldId="435"/>
            <ac:spMk id="2" creationId="{AF506B26-4012-86B3-2DE5-C840DBD66D9D}"/>
          </ac:spMkLst>
        </pc:spChg>
        <pc:spChg chg="add del mod">
          <ac:chgData name="Boogaard, J.A. (Jeroen)" userId="5d8bfbb9-ac4d-4b54-995c-89502a1fc463" providerId="ADAL" clId="{5E97D09B-3E70-C749-86AC-C7746DAB52B8}" dt="2022-10-18T11:46:45.806" v="1487" actId="26606"/>
          <ac:spMkLst>
            <pc:docMk/>
            <pc:sldMk cId="1034125083" sldId="435"/>
            <ac:spMk id="3" creationId="{016C1093-C43A-F383-C1C7-05BC776F15FF}"/>
          </ac:spMkLst>
        </pc:spChg>
        <pc:spChg chg="add del">
          <ac:chgData name="Boogaard, J.A. (Jeroen)" userId="5d8bfbb9-ac4d-4b54-995c-89502a1fc463" providerId="ADAL" clId="{5E97D09B-3E70-C749-86AC-C7746DAB52B8}" dt="2022-10-18T11:46:44.430" v="1484" actId="26606"/>
          <ac:spMkLst>
            <pc:docMk/>
            <pc:sldMk cId="1034125083" sldId="435"/>
            <ac:spMk id="9" creationId="{BACC6370-2D7E-4714-9D71-7542949D7D5D}"/>
          </ac:spMkLst>
        </pc:spChg>
        <pc:spChg chg="add del">
          <ac:chgData name="Boogaard, J.A. (Jeroen)" userId="5d8bfbb9-ac4d-4b54-995c-89502a1fc463" providerId="ADAL" clId="{5E97D09B-3E70-C749-86AC-C7746DAB52B8}" dt="2022-10-18T11:46:44.430" v="1484" actId="26606"/>
          <ac:spMkLst>
            <pc:docMk/>
            <pc:sldMk cId="1034125083" sldId="435"/>
            <ac:spMk id="11" creationId="{F68B3F68-107C-434F-AA38-110D5EA91B85}"/>
          </ac:spMkLst>
        </pc:spChg>
        <pc:spChg chg="add del">
          <ac:chgData name="Boogaard, J.A. (Jeroen)" userId="5d8bfbb9-ac4d-4b54-995c-89502a1fc463" providerId="ADAL" clId="{5E97D09B-3E70-C749-86AC-C7746DAB52B8}" dt="2022-10-18T11:46:44.430" v="1484" actId="26606"/>
          <ac:spMkLst>
            <pc:docMk/>
            <pc:sldMk cId="1034125083" sldId="435"/>
            <ac:spMk id="13" creationId="{AAD0DBB9-1A4B-4391-81D4-CB19F9AB918A}"/>
          </ac:spMkLst>
        </pc:spChg>
        <pc:spChg chg="add del">
          <ac:chgData name="Boogaard, J.A. (Jeroen)" userId="5d8bfbb9-ac4d-4b54-995c-89502a1fc463" providerId="ADAL" clId="{5E97D09B-3E70-C749-86AC-C7746DAB52B8}" dt="2022-10-18T11:46:44.430" v="1484" actId="26606"/>
          <ac:spMkLst>
            <pc:docMk/>
            <pc:sldMk cId="1034125083" sldId="435"/>
            <ac:spMk id="15" creationId="{063BBA22-50EA-4C4D-BE05-F1CE4E63AA56}"/>
          </ac:spMkLst>
        </pc:spChg>
        <pc:spChg chg="add del">
          <ac:chgData name="Boogaard, J.A. (Jeroen)" userId="5d8bfbb9-ac4d-4b54-995c-89502a1fc463" providerId="ADAL" clId="{5E97D09B-3E70-C749-86AC-C7746DAB52B8}" dt="2022-10-18T11:46:45.767" v="1486" actId="26606"/>
          <ac:spMkLst>
            <pc:docMk/>
            <pc:sldMk cId="1034125083" sldId="435"/>
            <ac:spMk id="17" creationId="{B819A166-7571-4003-A6B8-B62034C3ED30}"/>
          </ac:spMkLst>
        </pc:spChg>
        <pc:spChg chg="add del">
          <ac:chgData name="Boogaard, J.A. (Jeroen)" userId="5d8bfbb9-ac4d-4b54-995c-89502a1fc463" providerId="ADAL" clId="{5E97D09B-3E70-C749-86AC-C7746DAB52B8}" dt="2022-10-18T11:52:27.307" v="1494" actId="26606"/>
          <ac:spMkLst>
            <pc:docMk/>
            <pc:sldMk cId="1034125083" sldId="435"/>
            <ac:spMk id="20" creationId="{BACC6370-2D7E-4714-9D71-7542949D7D5D}"/>
          </ac:spMkLst>
        </pc:spChg>
        <pc:spChg chg="add del">
          <ac:chgData name="Boogaard, J.A. (Jeroen)" userId="5d8bfbb9-ac4d-4b54-995c-89502a1fc463" providerId="ADAL" clId="{5E97D09B-3E70-C749-86AC-C7746DAB52B8}" dt="2022-10-18T11:52:27.307" v="1494" actId="26606"/>
          <ac:spMkLst>
            <pc:docMk/>
            <pc:sldMk cId="1034125083" sldId="435"/>
            <ac:spMk id="21" creationId="{F68B3F68-107C-434F-AA38-110D5EA91B85}"/>
          </ac:spMkLst>
        </pc:spChg>
        <pc:spChg chg="add del">
          <ac:chgData name="Boogaard, J.A. (Jeroen)" userId="5d8bfbb9-ac4d-4b54-995c-89502a1fc463" providerId="ADAL" clId="{5E97D09B-3E70-C749-86AC-C7746DAB52B8}" dt="2022-10-18T11:52:27.307" v="1494" actId="26606"/>
          <ac:spMkLst>
            <pc:docMk/>
            <pc:sldMk cId="1034125083" sldId="435"/>
            <ac:spMk id="22" creationId="{AAD0DBB9-1A4B-4391-81D4-CB19F9AB918A}"/>
          </ac:spMkLst>
        </pc:spChg>
        <pc:spChg chg="add del">
          <ac:chgData name="Boogaard, J.A. (Jeroen)" userId="5d8bfbb9-ac4d-4b54-995c-89502a1fc463" providerId="ADAL" clId="{5E97D09B-3E70-C749-86AC-C7746DAB52B8}" dt="2022-10-18T11:52:27.307" v="1494" actId="26606"/>
          <ac:spMkLst>
            <pc:docMk/>
            <pc:sldMk cId="1034125083" sldId="435"/>
            <ac:spMk id="23" creationId="{063BBA22-50EA-4C4D-BE05-F1CE4E63AA56}"/>
          </ac:spMkLst>
        </pc:spChg>
        <pc:spChg chg="add del">
          <ac:chgData name="Boogaard, J.A. (Jeroen)" userId="5d8bfbb9-ac4d-4b54-995c-89502a1fc463" providerId="ADAL" clId="{5E97D09B-3E70-C749-86AC-C7746DAB52B8}" dt="2022-10-18T11:52:24.421" v="1489" actId="26606"/>
          <ac:spMkLst>
            <pc:docMk/>
            <pc:sldMk cId="1034125083" sldId="435"/>
            <ac:spMk id="29" creationId="{BACC6370-2D7E-4714-9D71-7542949D7D5D}"/>
          </ac:spMkLst>
        </pc:spChg>
        <pc:spChg chg="add del">
          <ac:chgData name="Boogaard, J.A. (Jeroen)" userId="5d8bfbb9-ac4d-4b54-995c-89502a1fc463" providerId="ADAL" clId="{5E97D09B-3E70-C749-86AC-C7746DAB52B8}" dt="2022-10-18T11:52:24.421" v="1489" actId="26606"/>
          <ac:spMkLst>
            <pc:docMk/>
            <pc:sldMk cId="1034125083" sldId="435"/>
            <ac:spMk id="31" creationId="{F68B3F68-107C-434F-AA38-110D5EA91B85}"/>
          </ac:spMkLst>
        </pc:spChg>
        <pc:spChg chg="add del">
          <ac:chgData name="Boogaard, J.A. (Jeroen)" userId="5d8bfbb9-ac4d-4b54-995c-89502a1fc463" providerId="ADAL" clId="{5E97D09B-3E70-C749-86AC-C7746DAB52B8}" dt="2022-10-18T11:52:24.421" v="1489" actId="26606"/>
          <ac:spMkLst>
            <pc:docMk/>
            <pc:sldMk cId="1034125083" sldId="435"/>
            <ac:spMk id="33" creationId="{AAD0DBB9-1A4B-4391-81D4-CB19F9AB918A}"/>
          </ac:spMkLst>
        </pc:spChg>
        <pc:spChg chg="add del">
          <ac:chgData name="Boogaard, J.A. (Jeroen)" userId="5d8bfbb9-ac4d-4b54-995c-89502a1fc463" providerId="ADAL" clId="{5E97D09B-3E70-C749-86AC-C7746DAB52B8}" dt="2022-10-18T11:52:24.421" v="1489" actId="26606"/>
          <ac:spMkLst>
            <pc:docMk/>
            <pc:sldMk cId="1034125083" sldId="435"/>
            <ac:spMk id="35" creationId="{063BBA22-50EA-4C4D-BE05-F1CE4E63AA56}"/>
          </ac:spMkLst>
        </pc:spChg>
        <pc:spChg chg="add del">
          <ac:chgData name="Boogaard, J.A. (Jeroen)" userId="5d8bfbb9-ac4d-4b54-995c-89502a1fc463" providerId="ADAL" clId="{5E97D09B-3E70-C749-86AC-C7746DAB52B8}" dt="2022-10-18T11:52:25.621" v="1491" actId="26606"/>
          <ac:spMkLst>
            <pc:docMk/>
            <pc:sldMk cId="1034125083" sldId="435"/>
            <ac:spMk id="37" creationId="{BACC6370-2D7E-4714-9D71-7542949D7D5D}"/>
          </ac:spMkLst>
        </pc:spChg>
        <pc:spChg chg="add del">
          <ac:chgData name="Boogaard, J.A. (Jeroen)" userId="5d8bfbb9-ac4d-4b54-995c-89502a1fc463" providerId="ADAL" clId="{5E97D09B-3E70-C749-86AC-C7746DAB52B8}" dt="2022-10-18T11:52:25.621" v="1491" actId="26606"/>
          <ac:spMkLst>
            <pc:docMk/>
            <pc:sldMk cId="1034125083" sldId="435"/>
            <ac:spMk id="38" creationId="{F68B3F68-107C-434F-AA38-110D5EA91B85}"/>
          </ac:spMkLst>
        </pc:spChg>
        <pc:spChg chg="add del">
          <ac:chgData name="Boogaard, J.A. (Jeroen)" userId="5d8bfbb9-ac4d-4b54-995c-89502a1fc463" providerId="ADAL" clId="{5E97D09B-3E70-C749-86AC-C7746DAB52B8}" dt="2022-10-18T11:52:25.621" v="1491" actId="26606"/>
          <ac:spMkLst>
            <pc:docMk/>
            <pc:sldMk cId="1034125083" sldId="435"/>
            <ac:spMk id="39" creationId="{AAD0DBB9-1A4B-4391-81D4-CB19F9AB918A}"/>
          </ac:spMkLst>
        </pc:spChg>
        <pc:spChg chg="add del">
          <ac:chgData name="Boogaard, J.A. (Jeroen)" userId="5d8bfbb9-ac4d-4b54-995c-89502a1fc463" providerId="ADAL" clId="{5E97D09B-3E70-C749-86AC-C7746DAB52B8}" dt="2022-10-18T11:52:25.621" v="1491" actId="26606"/>
          <ac:spMkLst>
            <pc:docMk/>
            <pc:sldMk cId="1034125083" sldId="435"/>
            <ac:spMk id="40" creationId="{063BBA22-50EA-4C4D-BE05-F1CE4E63AA56}"/>
          </ac:spMkLst>
        </pc:spChg>
        <pc:spChg chg="add del">
          <ac:chgData name="Boogaard, J.A. (Jeroen)" userId="5d8bfbb9-ac4d-4b54-995c-89502a1fc463" providerId="ADAL" clId="{5E97D09B-3E70-C749-86AC-C7746DAB52B8}" dt="2022-10-18T11:52:27.242" v="1493" actId="26606"/>
          <ac:spMkLst>
            <pc:docMk/>
            <pc:sldMk cId="1034125083" sldId="435"/>
            <ac:spMk id="54" creationId="{D55CD764-972B-4CA5-A885-53E55C63E174}"/>
          </ac:spMkLst>
        </pc:spChg>
        <pc:spChg chg="add del">
          <ac:chgData name="Boogaard, J.A. (Jeroen)" userId="5d8bfbb9-ac4d-4b54-995c-89502a1fc463" providerId="ADAL" clId="{5E97D09B-3E70-C749-86AC-C7746DAB52B8}" dt="2022-10-18T11:52:27.242" v="1493" actId="26606"/>
          <ac:spMkLst>
            <pc:docMk/>
            <pc:sldMk cId="1034125083" sldId="435"/>
            <ac:spMk id="55" creationId="{E3E51905-F374-4E1A-97CF-B741584B74D5}"/>
          </ac:spMkLst>
        </pc:spChg>
        <pc:spChg chg="add del">
          <ac:chgData name="Boogaard, J.A. (Jeroen)" userId="5d8bfbb9-ac4d-4b54-995c-89502a1fc463" providerId="ADAL" clId="{5E97D09B-3E70-C749-86AC-C7746DAB52B8}" dt="2022-10-18T11:52:27.242" v="1493" actId="26606"/>
          <ac:spMkLst>
            <pc:docMk/>
            <pc:sldMk cId="1034125083" sldId="435"/>
            <ac:spMk id="56" creationId="{34165AB3-7006-4430-BCE3-25476BE13322}"/>
          </ac:spMkLst>
        </pc:spChg>
        <pc:spChg chg="add del">
          <ac:chgData name="Boogaard, J.A. (Jeroen)" userId="5d8bfbb9-ac4d-4b54-995c-89502a1fc463" providerId="ADAL" clId="{5E97D09B-3E70-C749-86AC-C7746DAB52B8}" dt="2022-10-18T11:53:30.677" v="1511" actId="26606"/>
          <ac:spMkLst>
            <pc:docMk/>
            <pc:sldMk cId="1034125083" sldId="435"/>
            <ac:spMk id="64" creationId="{2B566528-1B12-4246-9431-5C2D7D081168}"/>
          </ac:spMkLst>
        </pc:spChg>
        <pc:spChg chg="add del">
          <ac:chgData name="Boogaard, J.A. (Jeroen)" userId="5d8bfbb9-ac4d-4b54-995c-89502a1fc463" providerId="ADAL" clId="{5E97D09B-3E70-C749-86AC-C7746DAB52B8}" dt="2022-10-18T11:53:30.677" v="1511" actId="26606"/>
          <ac:spMkLst>
            <pc:docMk/>
            <pc:sldMk cId="1034125083" sldId="435"/>
            <ac:spMk id="65" creationId="{2E80C965-DB6D-4F81-9E9E-B027384D0BD6}"/>
          </ac:spMkLst>
        </pc:spChg>
        <pc:spChg chg="add del">
          <ac:chgData name="Boogaard, J.A. (Jeroen)" userId="5d8bfbb9-ac4d-4b54-995c-89502a1fc463" providerId="ADAL" clId="{5E97D09B-3E70-C749-86AC-C7746DAB52B8}" dt="2022-10-18T11:53:30.677" v="1511" actId="26606"/>
          <ac:spMkLst>
            <pc:docMk/>
            <pc:sldMk cId="1034125083" sldId="435"/>
            <ac:spMk id="66" creationId="{A580F890-B085-4E95-96AA-55AEBEC5CE6E}"/>
          </ac:spMkLst>
        </pc:spChg>
        <pc:spChg chg="add del">
          <ac:chgData name="Boogaard, J.A. (Jeroen)" userId="5d8bfbb9-ac4d-4b54-995c-89502a1fc463" providerId="ADAL" clId="{5E97D09B-3E70-C749-86AC-C7746DAB52B8}" dt="2022-10-18T11:53:30.677" v="1511" actId="26606"/>
          <ac:spMkLst>
            <pc:docMk/>
            <pc:sldMk cId="1034125083" sldId="435"/>
            <ac:spMk id="67" creationId="{D3F51FEB-38FB-4F6C-9F7B-2F2AFAB65463}"/>
          </ac:spMkLst>
        </pc:spChg>
        <pc:spChg chg="add del">
          <ac:chgData name="Boogaard, J.A. (Jeroen)" userId="5d8bfbb9-ac4d-4b54-995c-89502a1fc463" providerId="ADAL" clId="{5E97D09B-3E70-C749-86AC-C7746DAB52B8}" dt="2022-10-18T11:53:30.677" v="1511" actId="26606"/>
          <ac:spMkLst>
            <pc:docMk/>
            <pc:sldMk cId="1034125083" sldId="435"/>
            <ac:spMk id="68" creationId="{1E547BA6-BAE0-43BB-A7CA-60F69CE252F0}"/>
          </ac:spMkLst>
        </pc:spChg>
        <pc:spChg chg="add del">
          <ac:chgData name="Boogaard, J.A. (Jeroen)" userId="5d8bfbb9-ac4d-4b54-995c-89502a1fc463" providerId="ADAL" clId="{5E97D09B-3E70-C749-86AC-C7746DAB52B8}" dt="2022-10-18T11:53:30.653" v="1510" actId="26606"/>
          <ac:spMkLst>
            <pc:docMk/>
            <pc:sldMk cId="1034125083" sldId="435"/>
            <ac:spMk id="73" creationId="{345A976A-8DE3-4B67-B94B-2044FDD12899}"/>
          </ac:spMkLst>
        </pc:spChg>
        <pc:spChg chg="add del">
          <ac:chgData name="Boogaard, J.A. (Jeroen)" userId="5d8bfbb9-ac4d-4b54-995c-89502a1fc463" providerId="ADAL" clId="{5E97D09B-3E70-C749-86AC-C7746DAB52B8}" dt="2022-10-18T11:53:30.653" v="1510" actId="26606"/>
          <ac:spMkLst>
            <pc:docMk/>
            <pc:sldMk cId="1034125083" sldId="435"/>
            <ac:spMk id="75" creationId="{6EAAA1B9-2DDB-49C9-A037-A523D2F13C15}"/>
          </ac:spMkLst>
        </pc:spChg>
        <pc:spChg chg="add del">
          <ac:chgData name="Boogaard, J.A. (Jeroen)" userId="5d8bfbb9-ac4d-4b54-995c-89502a1fc463" providerId="ADAL" clId="{5E97D09B-3E70-C749-86AC-C7746DAB52B8}" dt="2022-10-18T12:04:03.060" v="1522"/>
          <ac:spMkLst>
            <pc:docMk/>
            <pc:sldMk cId="1034125083" sldId="435"/>
            <ac:spMk id="89" creationId="{A4AC5506-6312-4701-8D3C-40187889A947}"/>
          </ac:spMkLst>
        </pc:spChg>
        <pc:grpChg chg="add del">
          <ac:chgData name="Boogaard, J.A. (Jeroen)" userId="5d8bfbb9-ac4d-4b54-995c-89502a1fc463" providerId="ADAL" clId="{5E97D09B-3E70-C749-86AC-C7746DAB52B8}" dt="2022-10-18T11:52:27.242" v="1493" actId="26606"/>
          <ac:grpSpMkLst>
            <pc:docMk/>
            <pc:sldMk cId="1034125083" sldId="435"/>
            <ac:grpSpMk id="57" creationId="{11999B20-6058-4C55-882E-A1FB050B69DD}"/>
          </ac:grpSpMkLst>
        </pc:grpChg>
        <pc:grpChg chg="add del">
          <ac:chgData name="Boogaard, J.A. (Jeroen)" userId="5d8bfbb9-ac4d-4b54-995c-89502a1fc463" providerId="ADAL" clId="{5E97D09B-3E70-C749-86AC-C7746DAB52B8}" dt="2022-10-18T11:53:30.653" v="1510" actId="26606"/>
          <ac:grpSpMkLst>
            <pc:docMk/>
            <pc:sldMk cId="1034125083" sldId="435"/>
            <ac:grpSpMk id="77" creationId="{B441F8D5-EBCE-4FB9-91A9-3425971C1F99}"/>
          </ac:grpSpMkLst>
        </pc:grpChg>
        <pc:grpChg chg="add del">
          <ac:chgData name="Boogaard, J.A. (Jeroen)" userId="5d8bfbb9-ac4d-4b54-995c-89502a1fc463" providerId="ADAL" clId="{5E97D09B-3E70-C749-86AC-C7746DAB52B8}" dt="2022-10-18T11:53:30.653" v="1510" actId="26606"/>
          <ac:grpSpMkLst>
            <pc:docMk/>
            <pc:sldMk cId="1034125083" sldId="435"/>
            <ac:grpSpMk id="83" creationId="{08701F99-7E4C-4B92-A4B5-307CDFB7A4DE}"/>
          </ac:grpSpMkLst>
        </pc:grpChg>
        <pc:graphicFrameChg chg="add del">
          <ac:chgData name="Boogaard, J.A. (Jeroen)" userId="5d8bfbb9-ac4d-4b54-995c-89502a1fc463" providerId="ADAL" clId="{5E97D09B-3E70-C749-86AC-C7746DAB52B8}" dt="2022-10-18T11:46:44.430" v="1484" actId="26606"/>
          <ac:graphicFrameMkLst>
            <pc:docMk/>
            <pc:sldMk cId="1034125083" sldId="435"/>
            <ac:graphicFrameMk id="5" creationId="{6257C47A-858C-953E-5772-9A3A74FDC513}"/>
          </ac:graphicFrameMkLst>
        </pc:graphicFrameChg>
        <pc:graphicFrameChg chg="add del">
          <ac:chgData name="Boogaard, J.A. (Jeroen)" userId="5d8bfbb9-ac4d-4b54-995c-89502a1fc463" providerId="ADAL" clId="{5E97D09B-3E70-C749-86AC-C7746DAB52B8}" dt="2022-10-18T11:46:45.767" v="1486" actId="26606"/>
          <ac:graphicFrameMkLst>
            <pc:docMk/>
            <pc:sldMk cId="1034125083" sldId="435"/>
            <ac:graphicFrameMk id="18" creationId="{78F062FF-F9DD-3125-DF8E-D16800B738F7}"/>
          </ac:graphicFrameMkLst>
        </pc:graphicFrameChg>
        <pc:graphicFrameChg chg="add mod modGraphic">
          <ac:chgData name="Boogaard, J.A. (Jeroen)" userId="5d8bfbb9-ac4d-4b54-995c-89502a1fc463" providerId="ADAL" clId="{5E97D09B-3E70-C749-86AC-C7746DAB52B8}" dt="2022-10-18T11:53:30.653" v="1510" actId="26606"/>
          <ac:graphicFrameMkLst>
            <pc:docMk/>
            <pc:sldMk cId="1034125083" sldId="435"/>
            <ac:graphicFrameMk id="24" creationId="{6257C47A-858C-953E-5772-9A3A74FDC513}"/>
          </ac:graphicFrameMkLst>
        </pc:graphicFrameChg>
      </pc:sldChg>
      <pc:sldChg chg="addSp delSp modSp new mod setBg delDesignElem">
        <pc:chgData name="Boogaard, J.A. (Jeroen)" userId="5d8bfbb9-ac4d-4b54-995c-89502a1fc463" providerId="ADAL" clId="{5E97D09B-3E70-C749-86AC-C7746DAB52B8}" dt="2022-10-18T12:04:03.060" v="1522"/>
        <pc:sldMkLst>
          <pc:docMk/>
          <pc:sldMk cId="1274343343" sldId="436"/>
        </pc:sldMkLst>
        <pc:spChg chg="mod">
          <ac:chgData name="Boogaard, J.A. (Jeroen)" userId="5d8bfbb9-ac4d-4b54-995c-89502a1fc463" providerId="ADAL" clId="{5E97D09B-3E70-C749-86AC-C7746DAB52B8}" dt="2022-10-18T11:18:37.542" v="1100" actId="20577"/>
          <ac:spMkLst>
            <pc:docMk/>
            <pc:sldMk cId="1274343343" sldId="436"/>
            <ac:spMk id="2" creationId="{4CBAE2DF-62CC-CC44-D98B-D430C4CE9B27}"/>
          </ac:spMkLst>
        </pc:spChg>
        <pc:spChg chg="del">
          <ac:chgData name="Boogaard, J.A. (Jeroen)" userId="5d8bfbb9-ac4d-4b54-995c-89502a1fc463" providerId="ADAL" clId="{5E97D09B-3E70-C749-86AC-C7746DAB52B8}" dt="2022-10-18T11:16:56.186" v="1024" actId="478"/>
          <ac:spMkLst>
            <pc:docMk/>
            <pc:sldMk cId="1274343343" sldId="436"/>
            <ac:spMk id="3" creationId="{4F283E4D-8120-D7E8-3B6F-9882097F965E}"/>
          </ac:spMkLst>
        </pc:spChg>
        <pc:spChg chg="add del">
          <ac:chgData name="Boogaard, J.A. (Jeroen)" userId="5d8bfbb9-ac4d-4b54-995c-89502a1fc463" providerId="ADAL" clId="{5E97D09B-3E70-C749-86AC-C7746DAB52B8}" dt="2022-10-18T11:17:52.255" v="1038" actId="26606"/>
          <ac:spMkLst>
            <pc:docMk/>
            <pc:sldMk cId="1274343343" sldId="436"/>
            <ac:spMk id="12" creationId="{823AC064-BC96-4F32-8AE1-B2FD38754823}"/>
          </ac:spMkLst>
        </pc:spChg>
        <pc:spChg chg="add del">
          <ac:chgData name="Boogaard, J.A. (Jeroen)" userId="5d8bfbb9-ac4d-4b54-995c-89502a1fc463" providerId="ADAL" clId="{5E97D09B-3E70-C749-86AC-C7746DAB52B8}" dt="2022-10-18T12:04:03.060" v="1522"/>
          <ac:spMkLst>
            <pc:docMk/>
            <pc:sldMk cId="1274343343" sldId="436"/>
            <ac:spMk id="21" creationId="{D12DDE76-C203-4047-9998-63900085B5E8}"/>
          </ac:spMkLst>
        </pc:spChg>
        <pc:picChg chg="add mod">
          <ac:chgData name="Boogaard, J.A. (Jeroen)" userId="5d8bfbb9-ac4d-4b54-995c-89502a1fc463" providerId="ADAL" clId="{5E97D09B-3E70-C749-86AC-C7746DAB52B8}" dt="2022-10-18T11:17:52.255" v="1038" actId="26606"/>
          <ac:picMkLst>
            <pc:docMk/>
            <pc:sldMk cId="1274343343" sldId="436"/>
            <ac:picMk id="5" creationId="{FB4E35D9-17C4-3643-B2ED-FE37EA7EC2C7}"/>
          </ac:picMkLst>
        </pc:picChg>
        <pc:picChg chg="add del mod">
          <ac:chgData name="Boogaard, J.A. (Jeroen)" userId="5d8bfbb9-ac4d-4b54-995c-89502a1fc463" providerId="ADAL" clId="{5E97D09B-3E70-C749-86AC-C7746DAB52B8}" dt="2022-10-18T11:17:43.557" v="1037" actId="478"/>
          <ac:picMkLst>
            <pc:docMk/>
            <pc:sldMk cId="1274343343" sldId="436"/>
            <ac:picMk id="7" creationId="{48627085-13AF-541B-AB0A-28301BFABD95}"/>
          </ac:picMkLst>
        </pc:picChg>
        <pc:cxnChg chg="add del">
          <ac:chgData name="Boogaard, J.A. (Jeroen)" userId="5d8bfbb9-ac4d-4b54-995c-89502a1fc463" providerId="ADAL" clId="{5E97D09B-3E70-C749-86AC-C7746DAB52B8}" dt="2022-10-18T11:17:52.255" v="1038" actId="26606"/>
          <ac:cxnSpMkLst>
            <pc:docMk/>
            <pc:sldMk cId="1274343343" sldId="436"/>
            <ac:cxnSpMk id="14" creationId="{7E7C77BC-7138-40B1-A15B-20F57A494629}"/>
          </ac:cxnSpMkLst>
        </pc:cxnChg>
        <pc:cxnChg chg="add del">
          <ac:chgData name="Boogaard, J.A. (Jeroen)" userId="5d8bfbb9-ac4d-4b54-995c-89502a1fc463" providerId="ADAL" clId="{5E97D09B-3E70-C749-86AC-C7746DAB52B8}" dt="2022-10-18T11:17:52.255" v="1038" actId="26606"/>
          <ac:cxnSpMkLst>
            <pc:docMk/>
            <pc:sldMk cId="1274343343" sldId="436"/>
            <ac:cxnSpMk id="16" creationId="{DB146403-F3D6-484B-B2ED-97F9565D0370}"/>
          </ac:cxnSpMkLst>
        </pc:cxnChg>
      </pc:sldChg>
      <pc:sldChg chg="add del">
        <pc:chgData name="Boogaard, J.A. (Jeroen)" userId="5d8bfbb9-ac4d-4b54-995c-89502a1fc463" providerId="ADAL" clId="{5E97D09B-3E70-C749-86AC-C7746DAB52B8}" dt="2022-10-18T11:17:41.449" v="1036" actId="2696"/>
        <pc:sldMkLst>
          <pc:docMk/>
          <pc:sldMk cId="3267358371" sldId="437"/>
        </pc:sldMkLst>
      </pc:sldChg>
      <pc:sldChg chg="addSp delSp modSp add mod setBg delDesignElem">
        <pc:chgData name="Boogaard, J.A. (Jeroen)" userId="5d8bfbb9-ac4d-4b54-995c-89502a1fc463" providerId="ADAL" clId="{5E97D09B-3E70-C749-86AC-C7746DAB52B8}" dt="2022-10-18T12:04:03.060" v="1522"/>
        <pc:sldMkLst>
          <pc:docMk/>
          <pc:sldMk cId="1929298068" sldId="438"/>
        </pc:sldMkLst>
        <pc:spChg chg="mod">
          <ac:chgData name="Boogaard, J.A. (Jeroen)" userId="5d8bfbb9-ac4d-4b54-995c-89502a1fc463" providerId="ADAL" clId="{5E97D09B-3E70-C749-86AC-C7746DAB52B8}" dt="2022-10-18T11:18:17.298" v="1073" actId="20577"/>
          <ac:spMkLst>
            <pc:docMk/>
            <pc:sldMk cId="1929298068" sldId="438"/>
            <ac:spMk id="2" creationId="{4CBAE2DF-62CC-CC44-D98B-D430C4CE9B27}"/>
          </ac:spMkLst>
        </pc:spChg>
        <pc:spChg chg="add del">
          <ac:chgData name="Boogaard, J.A. (Jeroen)" userId="5d8bfbb9-ac4d-4b54-995c-89502a1fc463" providerId="ADAL" clId="{5E97D09B-3E70-C749-86AC-C7746DAB52B8}" dt="2022-10-18T12:04:03.060" v="1522"/>
          <ac:spMkLst>
            <pc:docMk/>
            <pc:sldMk cId="1929298068" sldId="438"/>
            <ac:spMk id="9" creationId="{A4AC5506-6312-4701-8D3C-40187889A947}"/>
          </ac:spMkLst>
        </pc:spChg>
        <pc:spChg chg="del">
          <ac:chgData name="Boogaard, J.A. (Jeroen)" userId="5d8bfbb9-ac4d-4b54-995c-89502a1fc463" providerId="ADAL" clId="{5E97D09B-3E70-C749-86AC-C7746DAB52B8}" dt="2022-10-18T11:17:39.928" v="1035"/>
          <ac:spMkLst>
            <pc:docMk/>
            <pc:sldMk cId="1929298068" sldId="438"/>
            <ac:spMk id="12" creationId="{823AC064-BC96-4F32-8AE1-B2FD38754823}"/>
          </ac:spMkLst>
        </pc:spChg>
        <pc:picChg chg="del">
          <ac:chgData name="Boogaard, J.A. (Jeroen)" userId="5d8bfbb9-ac4d-4b54-995c-89502a1fc463" providerId="ADAL" clId="{5E97D09B-3E70-C749-86AC-C7746DAB52B8}" dt="2022-10-18T11:17:57.118" v="1039" actId="478"/>
          <ac:picMkLst>
            <pc:docMk/>
            <pc:sldMk cId="1929298068" sldId="438"/>
            <ac:picMk id="5" creationId="{FB4E35D9-17C4-3643-B2ED-FE37EA7EC2C7}"/>
          </ac:picMkLst>
        </pc:picChg>
        <pc:picChg chg="mod">
          <ac:chgData name="Boogaard, J.A. (Jeroen)" userId="5d8bfbb9-ac4d-4b54-995c-89502a1fc463" providerId="ADAL" clId="{5E97D09B-3E70-C749-86AC-C7746DAB52B8}" dt="2022-10-18T11:18:00.474" v="1040" actId="26606"/>
          <ac:picMkLst>
            <pc:docMk/>
            <pc:sldMk cId="1929298068" sldId="438"/>
            <ac:picMk id="7" creationId="{48627085-13AF-541B-AB0A-28301BFABD95}"/>
          </ac:picMkLst>
        </pc:picChg>
        <pc:cxnChg chg="del">
          <ac:chgData name="Boogaard, J.A. (Jeroen)" userId="5d8bfbb9-ac4d-4b54-995c-89502a1fc463" providerId="ADAL" clId="{5E97D09B-3E70-C749-86AC-C7746DAB52B8}" dt="2022-10-18T11:17:39.928" v="1035"/>
          <ac:cxnSpMkLst>
            <pc:docMk/>
            <pc:sldMk cId="1929298068" sldId="438"/>
            <ac:cxnSpMk id="14" creationId="{7E7C77BC-7138-40B1-A15B-20F57A494629}"/>
          </ac:cxnSpMkLst>
        </pc:cxnChg>
        <pc:cxnChg chg="del">
          <ac:chgData name="Boogaard, J.A. (Jeroen)" userId="5d8bfbb9-ac4d-4b54-995c-89502a1fc463" providerId="ADAL" clId="{5E97D09B-3E70-C749-86AC-C7746DAB52B8}" dt="2022-10-18T11:17:39.928" v="1035"/>
          <ac:cxnSpMkLst>
            <pc:docMk/>
            <pc:sldMk cId="1929298068" sldId="438"/>
            <ac:cxnSpMk id="16" creationId="{DB146403-F3D6-484B-B2ED-97F9565D0370}"/>
          </ac:cxnSpMkLst>
        </pc:cxnChg>
      </pc:sldChg>
      <pc:sldChg chg="modSp add mod">
        <pc:chgData name="Boogaard, J.A. (Jeroen)" userId="5d8bfbb9-ac4d-4b54-995c-89502a1fc463" providerId="ADAL" clId="{5E97D09B-3E70-C749-86AC-C7746DAB52B8}" dt="2022-10-18T12:04:04.509" v="1523"/>
        <pc:sldMkLst>
          <pc:docMk/>
          <pc:sldMk cId="1239279856" sldId="439"/>
        </pc:sldMkLst>
        <pc:spChg chg="mod">
          <ac:chgData name="Boogaard, J.A. (Jeroen)" userId="5d8bfbb9-ac4d-4b54-995c-89502a1fc463" providerId="ADAL" clId="{5E97D09B-3E70-C749-86AC-C7746DAB52B8}" dt="2022-10-18T12:04:04.509" v="1523"/>
          <ac:spMkLst>
            <pc:docMk/>
            <pc:sldMk cId="1239279856" sldId="439"/>
            <ac:spMk id="2" creationId="{8B17E14C-7540-6957-DFF2-30C8D653DB5D}"/>
          </ac:spMkLst>
        </pc:spChg>
        <pc:spChg chg="mod">
          <ac:chgData name="Boogaard, J.A. (Jeroen)" userId="5d8bfbb9-ac4d-4b54-995c-89502a1fc463" providerId="ADAL" clId="{5E97D09B-3E70-C749-86AC-C7746DAB52B8}" dt="2022-10-18T12:04:04.509" v="1523"/>
          <ac:spMkLst>
            <pc:docMk/>
            <pc:sldMk cId="1239279856" sldId="439"/>
            <ac:spMk id="3" creationId="{C0DC62C7-BDDB-E628-DD0A-75D64F22121B}"/>
          </ac:spMkLst>
        </pc:spChg>
      </pc:sldChg>
    </pc:docChg>
  </pc:docChgLst>
  <pc:docChgLst>
    <pc:chgData name="Boogaard, J.A. (Jeroen)" userId="5d8bfbb9-ac4d-4b54-995c-89502a1fc463" providerId="ADAL" clId="{D723991C-BA02-FE4F-AD35-ACF98655C009}"/>
    <pc:docChg chg="undo custSel addSld delSld modSld sldOrd">
      <pc:chgData name="Boogaard, J.A. (Jeroen)" userId="5d8bfbb9-ac4d-4b54-995c-89502a1fc463" providerId="ADAL" clId="{D723991C-BA02-FE4F-AD35-ACF98655C009}" dt="2023-02-08T07:58:57.230" v="1846" actId="20577"/>
      <pc:docMkLst>
        <pc:docMk/>
      </pc:docMkLst>
      <pc:sldChg chg="modSp mod">
        <pc:chgData name="Boogaard, J.A. (Jeroen)" userId="5d8bfbb9-ac4d-4b54-995c-89502a1fc463" providerId="ADAL" clId="{D723991C-BA02-FE4F-AD35-ACF98655C009}" dt="2023-02-06T21:51:06.963" v="35" actId="20577"/>
        <pc:sldMkLst>
          <pc:docMk/>
          <pc:sldMk cId="494620533" sldId="408"/>
        </pc:sldMkLst>
        <pc:spChg chg="mod">
          <ac:chgData name="Boogaard, J.A. (Jeroen)" userId="5d8bfbb9-ac4d-4b54-995c-89502a1fc463" providerId="ADAL" clId="{D723991C-BA02-FE4F-AD35-ACF98655C009}" dt="2023-02-06T21:50:48.814" v="0" actId="5793"/>
          <ac:spMkLst>
            <pc:docMk/>
            <pc:sldMk cId="494620533" sldId="408"/>
            <ac:spMk id="3" creationId="{7E4F0FCC-B6FE-6CF7-A3F6-6B3D598D6BBE}"/>
          </ac:spMkLst>
        </pc:spChg>
        <pc:spChg chg="mod">
          <ac:chgData name="Boogaard, J.A. (Jeroen)" userId="5d8bfbb9-ac4d-4b54-995c-89502a1fc463" providerId="ADAL" clId="{D723991C-BA02-FE4F-AD35-ACF98655C009}" dt="2023-02-06T21:50:56.642" v="18" actId="20577"/>
          <ac:spMkLst>
            <pc:docMk/>
            <pc:sldMk cId="494620533" sldId="408"/>
            <ac:spMk id="4" creationId="{59AE7370-A288-CC6C-DBB6-03D6C6410C8B}"/>
          </ac:spMkLst>
        </pc:spChg>
        <pc:spChg chg="mod">
          <ac:chgData name="Boogaard, J.A. (Jeroen)" userId="5d8bfbb9-ac4d-4b54-995c-89502a1fc463" providerId="ADAL" clId="{D723991C-BA02-FE4F-AD35-ACF98655C009}" dt="2023-02-06T21:51:06.963" v="35" actId="20577"/>
          <ac:spMkLst>
            <pc:docMk/>
            <pc:sldMk cId="494620533" sldId="408"/>
            <ac:spMk id="5" creationId="{DEAF36B9-323F-A68E-C801-633A5BD0E04E}"/>
          </ac:spMkLst>
        </pc:spChg>
      </pc:sldChg>
      <pc:sldChg chg="modSp modNotesTx">
        <pc:chgData name="Boogaard, J.A. (Jeroen)" userId="5d8bfbb9-ac4d-4b54-995c-89502a1fc463" providerId="ADAL" clId="{D723991C-BA02-FE4F-AD35-ACF98655C009}" dt="2023-02-06T22:59:38.462" v="1032" actId="20577"/>
        <pc:sldMkLst>
          <pc:docMk/>
          <pc:sldMk cId="2272808181" sldId="425"/>
        </pc:sldMkLst>
        <pc:graphicFrameChg chg="mod">
          <ac:chgData name="Boogaard, J.A. (Jeroen)" userId="5d8bfbb9-ac4d-4b54-995c-89502a1fc463" providerId="ADAL" clId="{D723991C-BA02-FE4F-AD35-ACF98655C009}" dt="2023-02-06T22:59:38.462" v="1032" actId="20577"/>
          <ac:graphicFrameMkLst>
            <pc:docMk/>
            <pc:sldMk cId="2272808181" sldId="425"/>
            <ac:graphicFrameMk id="18" creationId="{01D170F7-14BF-27D6-8F58-C247E8B5CA7B}"/>
          </ac:graphicFrameMkLst>
        </pc:graphicFrameChg>
        <pc:picChg chg="mod">
          <ac:chgData name="Boogaard, J.A. (Jeroen)" userId="5d8bfbb9-ac4d-4b54-995c-89502a1fc463" providerId="ADAL" clId="{D723991C-BA02-FE4F-AD35-ACF98655C009}" dt="2023-02-06T21:57:46.013" v="122" actId="14826"/>
          <ac:picMkLst>
            <pc:docMk/>
            <pc:sldMk cId="2272808181" sldId="425"/>
            <ac:picMk id="4" creationId="{6B291129-7165-4ED1-BE26-D88F29BF31CB}"/>
          </ac:picMkLst>
        </pc:picChg>
        <pc:picChg chg="mod">
          <ac:chgData name="Boogaard, J.A. (Jeroen)" userId="5d8bfbb9-ac4d-4b54-995c-89502a1fc463" providerId="ADAL" clId="{D723991C-BA02-FE4F-AD35-ACF98655C009}" dt="2023-02-06T22:59:30.777" v="1031" actId="14826"/>
          <ac:picMkLst>
            <pc:docMk/>
            <pc:sldMk cId="2272808181" sldId="425"/>
            <ac:picMk id="6" creationId="{B053F98D-E450-4A2B-9A28-A54D7390578C}"/>
          </ac:picMkLst>
        </pc:picChg>
      </pc:sldChg>
      <pc:sldChg chg="addSp delSp modSp del mod ord setBg setClrOvrMap">
        <pc:chgData name="Boogaard, J.A. (Jeroen)" userId="5d8bfbb9-ac4d-4b54-995c-89502a1fc463" providerId="ADAL" clId="{D723991C-BA02-FE4F-AD35-ACF98655C009}" dt="2023-02-06T22:26:30.317" v="480" actId="2696"/>
        <pc:sldMkLst>
          <pc:docMk/>
          <pc:sldMk cId="737778669" sldId="426"/>
        </pc:sldMkLst>
        <pc:spChg chg="del mod">
          <ac:chgData name="Boogaard, J.A. (Jeroen)" userId="5d8bfbb9-ac4d-4b54-995c-89502a1fc463" providerId="ADAL" clId="{D723991C-BA02-FE4F-AD35-ACF98655C009}" dt="2023-02-06T22:22:28.097" v="406" actId="478"/>
          <ac:spMkLst>
            <pc:docMk/>
            <pc:sldMk cId="737778669" sldId="426"/>
            <ac:spMk id="2" creationId="{1570842C-67DA-C1D0-0162-8207875D3BD7}"/>
          </ac:spMkLst>
        </pc:spChg>
        <pc:spChg chg="add del mod">
          <ac:chgData name="Boogaard, J.A. (Jeroen)" userId="5d8bfbb9-ac4d-4b54-995c-89502a1fc463" providerId="ADAL" clId="{D723991C-BA02-FE4F-AD35-ACF98655C009}" dt="2023-02-06T22:22:31.583" v="407" actId="478"/>
          <ac:spMkLst>
            <pc:docMk/>
            <pc:sldMk cId="737778669" sldId="426"/>
            <ac:spMk id="7" creationId="{9545E0EC-D4A9-F212-EB7D-43D2CEFFFD3E}"/>
          </ac:spMkLst>
        </pc:spChg>
        <pc:spChg chg="add del">
          <ac:chgData name="Boogaard, J.A. (Jeroen)" userId="5d8bfbb9-ac4d-4b54-995c-89502a1fc463" providerId="ADAL" clId="{D723991C-BA02-FE4F-AD35-ACF98655C009}" dt="2023-02-06T22:23:36.788" v="412" actId="26606"/>
          <ac:spMkLst>
            <pc:docMk/>
            <pc:sldMk cId="737778669" sldId="426"/>
            <ac:spMk id="14" creationId="{681CD866-52B5-4280-A92B-56BDFD1E9A12}"/>
          </ac:spMkLst>
        </pc:spChg>
        <pc:spChg chg="add del">
          <ac:chgData name="Boogaard, J.A. (Jeroen)" userId="5d8bfbb9-ac4d-4b54-995c-89502a1fc463" providerId="ADAL" clId="{D723991C-BA02-FE4F-AD35-ACF98655C009}" dt="2023-02-06T22:23:36.788" v="412" actId="26606"/>
          <ac:spMkLst>
            <pc:docMk/>
            <pc:sldMk cId="737778669" sldId="426"/>
            <ac:spMk id="16" creationId="{96EEF187-8434-4B76-BE40-006EEBB263CF}"/>
          </ac:spMkLst>
        </pc:spChg>
        <pc:spChg chg="add del">
          <ac:chgData name="Boogaard, J.A. (Jeroen)" userId="5d8bfbb9-ac4d-4b54-995c-89502a1fc463" providerId="ADAL" clId="{D723991C-BA02-FE4F-AD35-ACF98655C009}" dt="2023-02-06T22:23:38.650" v="414" actId="26606"/>
          <ac:spMkLst>
            <pc:docMk/>
            <pc:sldMk cId="737778669" sldId="426"/>
            <ac:spMk id="18" creationId="{8761DDFE-071F-4200-B0AA-394476C2D2D6}"/>
          </ac:spMkLst>
        </pc:spChg>
        <pc:spChg chg="add del">
          <ac:chgData name="Boogaard, J.A. (Jeroen)" userId="5d8bfbb9-ac4d-4b54-995c-89502a1fc463" providerId="ADAL" clId="{D723991C-BA02-FE4F-AD35-ACF98655C009}" dt="2023-02-06T22:23:42.648" v="416" actId="26606"/>
          <ac:spMkLst>
            <pc:docMk/>
            <pc:sldMk cId="737778669" sldId="426"/>
            <ac:spMk id="20" creationId="{B5809B1F-0726-44C0-B0A1-7FCE2A129E20}"/>
          </ac:spMkLst>
        </pc:spChg>
        <pc:spChg chg="add del">
          <ac:chgData name="Boogaard, J.A. (Jeroen)" userId="5d8bfbb9-ac4d-4b54-995c-89502a1fc463" providerId="ADAL" clId="{D723991C-BA02-FE4F-AD35-ACF98655C009}" dt="2023-02-06T22:23:42.648" v="416" actId="26606"/>
          <ac:spMkLst>
            <pc:docMk/>
            <pc:sldMk cId="737778669" sldId="426"/>
            <ac:spMk id="21" creationId="{26EE9A0B-C601-4E3F-8541-29CA20DE1186}"/>
          </ac:spMkLst>
        </pc:spChg>
        <pc:spChg chg="add del">
          <ac:chgData name="Boogaard, J.A. (Jeroen)" userId="5d8bfbb9-ac4d-4b54-995c-89502a1fc463" providerId="ADAL" clId="{D723991C-BA02-FE4F-AD35-ACF98655C009}" dt="2023-02-06T22:23:50.122" v="418" actId="26606"/>
          <ac:spMkLst>
            <pc:docMk/>
            <pc:sldMk cId="737778669" sldId="426"/>
            <ac:spMk id="33" creationId="{DCFD1A13-2B88-47B7-AAE9-AD6F3296EE2F}"/>
          </ac:spMkLst>
        </pc:spChg>
        <pc:spChg chg="add del">
          <ac:chgData name="Boogaard, J.A. (Jeroen)" userId="5d8bfbb9-ac4d-4b54-995c-89502a1fc463" providerId="ADAL" clId="{D723991C-BA02-FE4F-AD35-ACF98655C009}" dt="2023-02-06T22:23:50.122" v="418" actId="26606"/>
          <ac:spMkLst>
            <pc:docMk/>
            <pc:sldMk cId="737778669" sldId="426"/>
            <ac:spMk id="34" creationId="{F5CE4102-C93A-420A-98A7-5A7DD0C5C5B1}"/>
          </ac:spMkLst>
        </pc:spChg>
        <pc:spChg chg="add del">
          <ac:chgData name="Boogaard, J.A. (Jeroen)" userId="5d8bfbb9-ac4d-4b54-995c-89502a1fc463" providerId="ADAL" clId="{D723991C-BA02-FE4F-AD35-ACF98655C009}" dt="2023-02-06T22:23:56.069" v="420" actId="26606"/>
          <ac:spMkLst>
            <pc:docMk/>
            <pc:sldMk cId="737778669" sldId="426"/>
            <ac:spMk id="39" creationId="{C7FA33FF-088D-4F16-95A2-2C64D353DEA8}"/>
          </ac:spMkLst>
        </pc:spChg>
        <pc:spChg chg="add del">
          <ac:chgData name="Boogaard, J.A. (Jeroen)" userId="5d8bfbb9-ac4d-4b54-995c-89502a1fc463" providerId="ADAL" clId="{D723991C-BA02-FE4F-AD35-ACF98655C009}" dt="2023-02-06T22:23:56.069" v="420" actId="26606"/>
          <ac:spMkLst>
            <pc:docMk/>
            <pc:sldMk cId="737778669" sldId="426"/>
            <ac:spMk id="42" creationId="{A376EFB1-01CF-419F-ABF1-2AF02BBFCBD1}"/>
          </ac:spMkLst>
        </pc:spChg>
        <pc:spChg chg="add del">
          <ac:chgData name="Boogaard, J.A. (Jeroen)" userId="5d8bfbb9-ac4d-4b54-995c-89502a1fc463" providerId="ADAL" clId="{D723991C-BA02-FE4F-AD35-ACF98655C009}" dt="2023-02-06T22:23:56.069" v="420" actId="26606"/>
          <ac:spMkLst>
            <pc:docMk/>
            <pc:sldMk cId="737778669" sldId="426"/>
            <ac:spMk id="45" creationId="{FF9DEA15-78BD-4750-AA18-B9F28A6D5AB8}"/>
          </ac:spMkLst>
        </pc:spChg>
        <pc:spChg chg="add del">
          <ac:chgData name="Boogaard, J.A. (Jeroen)" userId="5d8bfbb9-ac4d-4b54-995c-89502a1fc463" providerId="ADAL" clId="{D723991C-BA02-FE4F-AD35-ACF98655C009}" dt="2023-02-06T22:23:59.224" v="422" actId="26606"/>
          <ac:spMkLst>
            <pc:docMk/>
            <pc:sldMk cId="737778669" sldId="426"/>
            <ac:spMk id="50" creationId="{37FEB674-D811-4FFE-A878-29D0C0ED18D4}"/>
          </ac:spMkLst>
        </pc:spChg>
        <pc:spChg chg="add">
          <ac:chgData name="Boogaard, J.A. (Jeroen)" userId="5d8bfbb9-ac4d-4b54-995c-89502a1fc463" providerId="ADAL" clId="{D723991C-BA02-FE4F-AD35-ACF98655C009}" dt="2023-02-06T22:23:59.244" v="423" actId="26606"/>
          <ac:spMkLst>
            <pc:docMk/>
            <pc:sldMk cId="737778669" sldId="426"/>
            <ac:spMk id="52" creationId="{C7FA33FF-088D-4F16-95A2-2C64D353DEA8}"/>
          </ac:spMkLst>
        </pc:spChg>
        <pc:spChg chg="add del">
          <ac:chgData name="Boogaard, J.A. (Jeroen)" userId="5d8bfbb9-ac4d-4b54-995c-89502a1fc463" providerId="ADAL" clId="{D723991C-BA02-FE4F-AD35-ACF98655C009}" dt="2023-02-06T22:22:15.247" v="405" actId="26606"/>
          <ac:spMkLst>
            <pc:docMk/>
            <pc:sldMk cId="737778669" sldId="426"/>
            <ac:spMk id="53" creationId="{BACC6370-2D7E-4714-9D71-7542949D7D5D}"/>
          </ac:spMkLst>
        </pc:spChg>
        <pc:spChg chg="add del">
          <ac:chgData name="Boogaard, J.A. (Jeroen)" userId="5d8bfbb9-ac4d-4b54-995c-89502a1fc463" providerId="ADAL" clId="{D723991C-BA02-FE4F-AD35-ACF98655C009}" dt="2023-02-06T22:22:15.247" v="405" actId="26606"/>
          <ac:spMkLst>
            <pc:docMk/>
            <pc:sldMk cId="737778669" sldId="426"/>
            <ac:spMk id="54" creationId="{F68B3F68-107C-434F-AA38-110D5EA91B85}"/>
          </ac:spMkLst>
        </pc:spChg>
        <pc:spChg chg="add del">
          <ac:chgData name="Boogaard, J.A. (Jeroen)" userId="5d8bfbb9-ac4d-4b54-995c-89502a1fc463" providerId="ADAL" clId="{D723991C-BA02-FE4F-AD35-ACF98655C009}" dt="2023-02-06T22:22:15.247" v="405" actId="26606"/>
          <ac:spMkLst>
            <pc:docMk/>
            <pc:sldMk cId="737778669" sldId="426"/>
            <ac:spMk id="55" creationId="{AAD0DBB9-1A4B-4391-81D4-CB19F9AB918A}"/>
          </ac:spMkLst>
        </pc:spChg>
        <pc:spChg chg="add del">
          <ac:chgData name="Boogaard, J.A. (Jeroen)" userId="5d8bfbb9-ac4d-4b54-995c-89502a1fc463" providerId="ADAL" clId="{D723991C-BA02-FE4F-AD35-ACF98655C009}" dt="2023-02-06T22:22:15.247" v="405" actId="26606"/>
          <ac:spMkLst>
            <pc:docMk/>
            <pc:sldMk cId="737778669" sldId="426"/>
            <ac:spMk id="56" creationId="{063BBA22-50EA-4C4D-BE05-F1CE4E63AA56}"/>
          </ac:spMkLst>
        </pc:spChg>
        <pc:spChg chg="add">
          <ac:chgData name="Boogaard, J.A. (Jeroen)" userId="5d8bfbb9-ac4d-4b54-995c-89502a1fc463" providerId="ADAL" clId="{D723991C-BA02-FE4F-AD35-ACF98655C009}" dt="2023-02-06T22:23:59.244" v="423" actId="26606"/>
          <ac:spMkLst>
            <pc:docMk/>
            <pc:sldMk cId="737778669" sldId="426"/>
            <ac:spMk id="57" creationId="{A376EFB1-01CF-419F-ABF1-2AF02BBFCBD1}"/>
          </ac:spMkLst>
        </pc:spChg>
        <pc:spChg chg="add del">
          <ac:chgData name="Boogaard, J.A. (Jeroen)" userId="5d8bfbb9-ac4d-4b54-995c-89502a1fc463" providerId="ADAL" clId="{D723991C-BA02-FE4F-AD35-ACF98655C009}" dt="2023-02-06T22:21:58.745" v="396" actId="26606"/>
          <ac:spMkLst>
            <pc:docMk/>
            <pc:sldMk cId="737778669" sldId="426"/>
            <ac:spMk id="58" creationId="{C4E4288A-DFC8-40A2-90E5-70E851A933AD}"/>
          </ac:spMkLst>
        </pc:spChg>
        <pc:spChg chg="add del">
          <ac:chgData name="Boogaard, J.A. (Jeroen)" userId="5d8bfbb9-ac4d-4b54-995c-89502a1fc463" providerId="ADAL" clId="{D723991C-BA02-FE4F-AD35-ACF98655C009}" dt="2023-02-06T22:22:07.873" v="400" actId="26606"/>
          <ac:spMkLst>
            <pc:docMk/>
            <pc:sldMk cId="737778669" sldId="426"/>
            <ac:spMk id="60" creationId="{45D37F4E-DDB4-456B-97E0-9937730A039F}"/>
          </ac:spMkLst>
        </pc:spChg>
        <pc:spChg chg="add del">
          <ac:chgData name="Boogaard, J.A. (Jeroen)" userId="5d8bfbb9-ac4d-4b54-995c-89502a1fc463" providerId="ADAL" clId="{D723991C-BA02-FE4F-AD35-ACF98655C009}" dt="2023-02-06T22:21:44.979" v="392" actId="26606"/>
          <ac:spMkLst>
            <pc:docMk/>
            <pc:sldMk cId="737778669" sldId="426"/>
            <ac:spMk id="61" creationId="{45D37F4E-DDB4-456B-97E0-9937730A039F}"/>
          </ac:spMkLst>
        </pc:spChg>
        <pc:spChg chg="add del">
          <ac:chgData name="Boogaard, J.A. (Jeroen)" userId="5d8bfbb9-ac4d-4b54-995c-89502a1fc463" providerId="ADAL" clId="{D723991C-BA02-FE4F-AD35-ACF98655C009}" dt="2023-02-06T22:22:07.873" v="400" actId="26606"/>
          <ac:spMkLst>
            <pc:docMk/>
            <pc:sldMk cId="737778669" sldId="426"/>
            <ac:spMk id="62" creationId="{B2DD41CD-8F47-4F56-AD12-4E2FF7696987}"/>
          </ac:spMkLst>
        </pc:spChg>
        <pc:spChg chg="add del">
          <ac:chgData name="Boogaard, J.A. (Jeroen)" userId="5d8bfbb9-ac4d-4b54-995c-89502a1fc463" providerId="ADAL" clId="{D723991C-BA02-FE4F-AD35-ACF98655C009}" dt="2023-02-06T22:21:44.979" v="392" actId="26606"/>
          <ac:spMkLst>
            <pc:docMk/>
            <pc:sldMk cId="737778669" sldId="426"/>
            <ac:spMk id="63" creationId="{B2DD41CD-8F47-4F56-AD12-4E2FF7696987}"/>
          </ac:spMkLst>
        </pc:spChg>
        <pc:spChg chg="add">
          <ac:chgData name="Boogaard, J.A. (Jeroen)" userId="5d8bfbb9-ac4d-4b54-995c-89502a1fc463" providerId="ADAL" clId="{D723991C-BA02-FE4F-AD35-ACF98655C009}" dt="2023-02-06T22:23:59.244" v="423" actId="26606"/>
          <ac:spMkLst>
            <pc:docMk/>
            <pc:sldMk cId="737778669" sldId="426"/>
            <ac:spMk id="64" creationId="{FF9DEA15-78BD-4750-AA18-B9F28A6D5AB8}"/>
          </ac:spMkLst>
        </pc:spChg>
        <pc:spChg chg="add del">
          <ac:chgData name="Boogaard, J.A. (Jeroen)" userId="5d8bfbb9-ac4d-4b54-995c-89502a1fc463" providerId="ADAL" clId="{D723991C-BA02-FE4F-AD35-ACF98655C009}" dt="2023-02-06T22:21:58.745" v="396" actId="26606"/>
          <ac:spMkLst>
            <pc:docMk/>
            <pc:sldMk cId="737778669" sldId="426"/>
            <ac:spMk id="67" creationId="{956571CF-1434-4180-A385-D4AC63B6269D}"/>
          </ac:spMkLst>
        </pc:spChg>
        <pc:spChg chg="add del">
          <ac:chgData name="Boogaard, J.A. (Jeroen)" userId="5d8bfbb9-ac4d-4b54-995c-89502a1fc463" providerId="ADAL" clId="{D723991C-BA02-FE4F-AD35-ACF98655C009}" dt="2023-02-06T22:21:58.745" v="396" actId="26606"/>
          <ac:spMkLst>
            <pc:docMk/>
            <pc:sldMk cId="737778669" sldId="426"/>
            <ac:spMk id="69" creationId="{9AD93FD3-7DF2-4DC8-BD55-8B2EB5F63F2A}"/>
          </ac:spMkLst>
        </pc:spChg>
        <pc:grpChg chg="add del">
          <ac:chgData name="Boogaard, J.A. (Jeroen)" userId="5d8bfbb9-ac4d-4b54-995c-89502a1fc463" providerId="ADAL" clId="{D723991C-BA02-FE4F-AD35-ACF98655C009}" dt="2023-02-06T22:21:58.745" v="396" actId="26606"/>
          <ac:grpSpMkLst>
            <pc:docMk/>
            <pc:sldMk cId="737778669" sldId="426"/>
            <ac:grpSpMk id="59" creationId="{C770F868-28FE-4B38-8FC7-E9C841B837FA}"/>
          </ac:grpSpMkLst>
        </pc:grpChg>
        <pc:graphicFrameChg chg="mod ord modGraphic">
          <ac:chgData name="Boogaard, J.A. (Jeroen)" userId="5d8bfbb9-ac4d-4b54-995c-89502a1fc463" providerId="ADAL" clId="{D723991C-BA02-FE4F-AD35-ACF98655C009}" dt="2023-02-06T22:23:59.244" v="423" actId="26606"/>
          <ac:graphicFrameMkLst>
            <pc:docMk/>
            <pc:sldMk cId="737778669" sldId="426"/>
            <ac:graphicFrameMk id="5" creationId="{9F24F008-7431-DC12-FA2C-206B88B9EAE3}"/>
          </ac:graphicFrameMkLst>
        </pc:graphicFrameChg>
        <pc:picChg chg="add mod ord">
          <ac:chgData name="Boogaard, J.A. (Jeroen)" userId="5d8bfbb9-ac4d-4b54-995c-89502a1fc463" providerId="ADAL" clId="{D723991C-BA02-FE4F-AD35-ACF98655C009}" dt="2023-02-06T22:23:59.244" v="423" actId="26606"/>
          <ac:picMkLst>
            <pc:docMk/>
            <pc:sldMk cId="737778669" sldId="426"/>
            <ac:picMk id="4" creationId="{96ABB596-3658-9550-2975-07141DA3602F}"/>
          </ac:picMkLst>
        </pc:picChg>
        <pc:picChg chg="add mod ord">
          <ac:chgData name="Boogaard, J.A. (Jeroen)" userId="5d8bfbb9-ac4d-4b54-995c-89502a1fc463" providerId="ADAL" clId="{D723991C-BA02-FE4F-AD35-ACF98655C009}" dt="2023-02-06T22:23:59.244" v="423" actId="26606"/>
          <ac:picMkLst>
            <pc:docMk/>
            <pc:sldMk cId="737778669" sldId="426"/>
            <ac:picMk id="9" creationId="{453E432B-EA7C-3855-4B90-7E6EDB684F19}"/>
          </ac:picMkLst>
        </pc:picChg>
      </pc:sldChg>
      <pc:sldChg chg="del">
        <pc:chgData name="Boogaard, J.A. (Jeroen)" userId="5d8bfbb9-ac4d-4b54-995c-89502a1fc463" providerId="ADAL" clId="{D723991C-BA02-FE4F-AD35-ACF98655C009}" dt="2023-02-06T22:08:30.118" v="260" actId="2696"/>
        <pc:sldMkLst>
          <pc:docMk/>
          <pc:sldMk cId="328547022" sldId="429"/>
        </pc:sldMkLst>
      </pc:sldChg>
      <pc:sldChg chg="modSp mod">
        <pc:chgData name="Boogaard, J.A. (Jeroen)" userId="5d8bfbb9-ac4d-4b54-995c-89502a1fc463" providerId="ADAL" clId="{D723991C-BA02-FE4F-AD35-ACF98655C009}" dt="2023-02-06T22:36:56.684" v="851" actId="27636"/>
        <pc:sldMkLst>
          <pc:docMk/>
          <pc:sldMk cId="1985364528" sldId="430"/>
        </pc:sldMkLst>
        <pc:spChg chg="mod">
          <ac:chgData name="Boogaard, J.A. (Jeroen)" userId="5d8bfbb9-ac4d-4b54-995c-89502a1fc463" providerId="ADAL" clId="{D723991C-BA02-FE4F-AD35-ACF98655C009}" dt="2023-02-06T22:36:56.684" v="851" actId="27636"/>
          <ac:spMkLst>
            <pc:docMk/>
            <pc:sldMk cId="1985364528" sldId="430"/>
            <ac:spMk id="3" creationId="{B658412C-1489-CF7E-DEF1-229875DEF61B}"/>
          </ac:spMkLst>
        </pc:spChg>
      </pc:sldChg>
      <pc:sldChg chg="del">
        <pc:chgData name="Boogaard, J.A. (Jeroen)" userId="5d8bfbb9-ac4d-4b54-995c-89502a1fc463" providerId="ADAL" clId="{D723991C-BA02-FE4F-AD35-ACF98655C009}" dt="2023-02-06T23:24:48.597" v="1153" actId="2696"/>
        <pc:sldMkLst>
          <pc:docMk/>
          <pc:sldMk cId="3189833978" sldId="431"/>
        </pc:sldMkLst>
      </pc:sldChg>
      <pc:sldChg chg="addSp delSp modSp mod setBg">
        <pc:chgData name="Boogaard, J.A. (Jeroen)" userId="5d8bfbb9-ac4d-4b54-995c-89502a1fc463" providerId="ADAL" clId="{D723991C-BA02-FE4F-AD35-ACF98655C009}" dt="2023-02-07T12:13:30.383" v="1438" actId="20577"/>
        <pc:sldMkLst>
          <pc:docMk/>
          <pc:sldMk cId="2138535572" sldId="433"/>
        </pc:sldMkLst>
        <pc:spChg chg="mod">
          <ac:chgData name="Boogaard, J.A. (Jeroen)" userId="5d8bfbb9-ac4d-4b54-995c-89502a1fc463" providerId="ADAL" clId="{D723991C-BA02-FE4F-AD35-ACF98655C009}" dt="2023-02-07T12:03:25.387" v="1355" actId="20577"/>
          <ac:spMkLst>
            <pc:docMk/>
            <pc:sldMk cId="2138535572" sldId="433"/>
            <ac:spMk id="2" creationId="{8B17E14C-7540-6957-DFF2-30C8D653DB5D}"/>
          </ac:spMkLst>
        </pc:spChg>
        <pc:spChg chg="add mod ord">
          <ac:chgData name="Boogaard, J.A. (Jeroen)" userId="5d8bfbb9-ac4d-4b54-995c-89502a1fc463" providerId="ADAL" clId="{D723991C-BA02-FE4F-AD35-ACF98655C009}" dt="2023-02-07T12:13:30.383" v="1438" actId="20577"/>
          <ac:spMkLst>
            <pc:docMk/>
            <pc:sldMk cId="2138535572" sldId="433"/>
            <ac:spMk id="4" creationId="{263B509E-D837-83A1-208C-57B5AB2903BF}"/>
          </ac:spMkLst>
        </pc:spChg>
        <pc:graphicFrameChg chg="del mod">
          <ac:chgData name="Boogaard, J.A. (Jeroen)" userId="5d8bfbb9-ac4d-4b54-995c-89502a1fc463" providerId="ADAL" clId="{D723991C-BA02-FE4F-AD35-ACF98655C009}" dt="2023-02-07T11:56:47.206" v="1173" actId="478"/>
          <ac:graphicFrameMkLst>
            <pc:docMk/>
            <pc:sldMk cId="2138535572" sldId="433"/>
            <ac:graphicFrameMk id="29" creationId="{9D071011-2309-3731-FB15-58A92180A4D4}"/>
          </ac:graphicFrameMkLst>
        </pc:graphicFrameChg>
        <pc:picChg chg="add mod">
          <ac:chgData name="Boogaard, J.A. (Jeroen)" userId="5d8bfbb9-ac4d-4b54-995c-89502a1fc463" providerId="ADAL" clId="{D723991C-BA02-FE4F-AD35-ACF98655C009}" dt="2023-02-07T12:00:17.987" v="1340" actId="962"/>
          <ac:picMkLst>
            <pc:docMk/>
            <pc:sldMk cId="2138535572" sldId="433"/>
            <ac:picMk id="6" creationId="{A20CF153-351E-0158-064D-5CDFCD5D7AB1}"/>
          </ac:picMkLst>
        </pc:picChg>
      </pc:sldChg>
      <pc:sldChg chg="addSp delSp modSp mod ord">
        <pc:chgData name="Boogaard, J.A. (Jeroen)" userId="5d8bfbb9-ac4d-4b54-995c-89502a1fc463" providerId="ADAL" clId="{D723991C-BA02-FE4F-AD35-ACF98655C009}" dt="2023-02-06T22:36:32.975" v="846"/>
        <pc:sldMkLst>
          <pc:docMk/>
          <pc:sldMk cId="1239279856" sldId="439"/>
        </pc:sldMkLst>
        <pc:spChg chg="mod">
          <ac:chgData name="Boogaard, J.A. (Jeroen)" userId="5d8bfbb9-ac4d-4b54-995c-89502a1fc463" providerId="ADAL" clId="{D723991C-BA02-FE4F-AD35-ACF98655C009}" dt="2023-02-06T22:33:10.747" v="779" actId="26606"/>
          <ac:spMkLst>
            <pc:docMk/>
            <pc:sldMk cId="1239279856" sldId="439"/>
            <ac:spMk id="2" creationId="{8B17E14C-7540-6957-DFF2-30C8D653DB5D}"/>
          </ac:spMkLst>
        </pc:spChg>
        <pc:spChg chg="mod">
          <ac:chgData name="Boogaard, J.A. (Jeroen)" userId="5d8bfbb9-ac4d-4b54-995c-89502a1fc463" providerId="ADAL" clId="{D723991C-BA02-FE4F-AD35-ACF98655C009}" dt="2023-02-06T22:36:32.975" v="846"/>
          <ac:spMkLst>
            <pc:docMk/>
            <pc:sldMk cId="1239279856" sldId="439"/>
            <ac:spMk id="3" creationId="{C0DC62C7-BDDB-E628-DD0A-75D64F22121B}"/>
          </ac:spMkLst>
        </pc:spChg>
        <pc:spChg chg="add">
          <ac:chgData name="Boogaard, J.A. (Jeroen)" userId="5d8bfbb9-ac4d-4b54-995c-89502a1fc463" providerId="ADAL" clId="{D723991C-BA02-FE4F-AD35-ACF98655C009}" dt="2023-02-06T22:33:10.747" v="779" actId="26606"/>
          <ac:spMkLst>
            <pc:docMk/>
            <pc:sldMk cId="1239279856" sldId="439"/>
            <ac:spMk id="8" creationId="{907EF6B7-1338-4443-8C46-6A318D952DFD}"/>
          </ac:spMkLst>
        </pc:spChg>
        <pc:spChg chg="add">
          <ac:chgData name="Boogaard, J.A. (Jeroen)" userId="5d8bfbb9-ac4d-4b54-995c-89502a1fc463" providerId="ADAL" clId="{D723991C-BA02-FE4F-AD35-ACF98655C009}" dt="2023-02-06T22:33:10.747" v="779" actId="26606"/>
          <ac:spMkLst>
            <pc:docMk/>
            <pc:sldMk cId="1239279856" sldId="439"/>
            <ac:spMk id="10" creationId="{DAAE4CDD-124C-4DCF-9584-B6033B545DD5}"/>
          </ac:spMkLst>
        </pc:spChg>
        <pc:spChg chg="add">
          <ac:chgData name="Boogaard, J.A. (Jeroen)" userId="5d8bfbb9-ac4d-4b54-995c-89502a1fc463" providerId="ADAL" clId="{D723991C-BA02-FE4F-AD35-ACF98655C009}" dt="2023-02-06T22:33:10.747" v="779" actId="26606"/>
          <ac:spMkLst>
            <pc:docMk/>
            <pc:sldMk cId="1239279856" sldId="439"/>
            <ac:spMk id="12" creationId="{081E4A58-353D-44AE-B2FC-2A74E2E400F7}"/>
          </ac:spMkLst>
        </pc:spChg>
        <pc:picChg chg="del mod">
          <ac:chgData name="Boogaard, J.A. (Jeroen)" userId="5d8bfbb9-ac4d-4b54-995c-89502a1fc463" providerId="ADAL" clId="{D723991C-BA02-FE4F-AD35-ACF98655C009}" dt="2023-02-06T22:33:08.114" v="778" actId="478"/>
          <ac:picMkLst>
            <pc:docMk/>
            <pc:sldMk cId="1239279856" sldId="439"/>
            <ac:picMk id="13" creationId="{41E1E530-EEA3-3407-98F0-50CDF71DB0F8}"/>
          </ac:picMkLst>
        </pc:picChg>
      </pc:sldChg>
      <pc:sldChg chg="del">
        <pc:chgData name="Boogaard, J.A. (Jeroen)" userId="5d8bfbb9-ac4d-4b54-995c-89502a1fc463" providerId="ADAL" clId="{D723991C-BA02-FE4F-AD35-ACF98655C009}" dt="2023-02-06T22:36:39.827" v="847" actId="2696"/>
        <pc:sldMkLst>
          <pc:docMk/>
          <pc:sldMk cId="448970160" sldId="441"/>
        </pc:sldMkLst>
      </pc:sldChg>
      <pc:sldChg chg="del">
        <pc:chgData name="Boogaard, J.A. (Jeroen)" userId="5d8bfbb9-ac4d-4b54-995c-89502a1fc463" providerId="ADAL" clId="{D723991C-BA02-FE4F-AD35-ACF98655C009}" dt="2023-02-06T22:36:40.824" v="848" actId="2696"/>
        <pc:sldMkLst>
          <pc:docMk/>
          <pc:sldMk cId="3458907533" sldId="442"/>
        </pc:sldMkLst>
      </pc:sldChg>
      <pc:sldChg chg="addSp delSp modSp add mod setBg setClrOvrMap delDesignElem">
        <pc:chgData name="Boogaard, J.A. (Jeroen)" userId="5d8bfbb9-ac4d-4b54-995c-89502a1fc463" providerId="ADAL" clId="{D723991C-BA02-FE4F-AD35-ACF98655C009}" dt="2023-02-06T22:32:58.346" v="777" actId="26606"/>
        <pc:sldMkLst>
          <pc:docMk/>
          <pc:sldMk cId="1214278120" sldId="443"/>
        </pc:sldMkLst>
        <pc:spChg chg="add del mod">
          <ac:chgData name="Boogaard, J.A. (Jeroen)" userId="5d8bfbb9-ac4d-4b54-995c-89502a1fc463" providerId="ADAL" clId="{D723991C-BA02-FE4F-AD35-ACF98655C009}" dt="2023-02-06T22:24:37.646" v="429" actId="478"/>
          <ac:spMkLst>
            <pc:docMk/>
            <pc:sldMk cId="1214278120" sldId="443"/>
            <ac:spMk id="3" creationId="{B2724726-BFFE-6352-5D4C-7EC30EE7EB53}"/>
          </ac:spMkLst>
        </pc:spChg>
        <pc:spChg chg="add mod ord">
          <ac:chgData name="Boogaard, J.A. (Jeroen)" userId="5d8bfbb9-ac4d-4b54-995c-89502a1fc463" providerId="ADAL" clId="{D723991C-BA02-FE4F-AD35-ACF98655C009}" dt="2023-02-06T22:32:58.346" v="777" actId="26606"/>
          <ac:spMkLst>
            <pc:docMk/>
            <pc:sldMk cId="1214278120" sldId="443"/>
            <ac:spMk id="6" creationId="{B361A336-7EFB-76B8-943E-DC224674A471}"/>
          </ac:spMkLst>
        </pc:spChg>
        <pc:spChg chg="add del">
          <ac:chgData name="Boogaard, J.A. (Jeroen)" userId="5d8bfbb9-ac4d-4b54-995c-89502a1fc463" providerId="ADAL" clId="{D723991C-BA02-FE4F-AD35-ACF98655C009}" dt="2023-02-06T22:24:46.070" v="437" actId="26606"/>
          <ac:spMkLst>
            <pc:docMk/>
            <pc:sldMk cId="1214278120" sldId="443"/>
            <ac:spMk id="11" creationId="{A9F529C3-C941-49FD-8C67-82F134F64BDB}"/>
          </ac:spMkLst>
        </pc:spChg>
        <pc:spChg chg="add del">
          <ac:chgData name="Boogaard, J.A. (Jeroen)" userId="5d8bfbb9-ac4d-4b54-995c-89502a1fc463" providerId="ADAL" clId="{D723991C-BA02-FE4F-AD35-ACF98655C009}" dt="2023-02-06T22:24:46.070" v="437" actId="26606"/>
          <ac:spMkLst>
            <pc:docMk/>
            <pc:sldMk cId="1214278120" sldId="443"/>
            <ac:spMk id="12" creationId="{20586029-32A0-47E5-9AEC-AE3ABA6B94D0}"/>
          </ac:spMkLst>
        </pc:spChg>
        <pc:spChg chg="add del">
          <ac:chgData name="Boogaard, J.A. (Jeroen)" userId="5d8bfbb9-ac4d-4b54-995c-89502a1fc463" providerId="ADAL" clId="{D723991C-BA02-FE4F-AD35-ACF98655C009}" dt="2023-02-06T22:24:42.610" v="433" actId="26606"/>
          <ac:spMkLst>
            <pc:docMk/>
            <pc:sldMk cId="1214278120" sldId="443"/>
            <ac:spMk id="14" creationId="{9E90EB45-EEE9-4563-8179-65EF62AE0978}"/>
          </ac:spMkLst>
        </pc:spChg>
        <pc:spChg chg="add del">
          <ac:chgData name="Boogaard, J.A. (Jeroen)" userId="5d8bfbb9-ac4d-4b54-995c-89502a1fc463" providerId="ADAL" clId="{D723991C-BA02-FE4F-AD35-ACF98655C009}" dt="2023-02-06T22:24:42.610" v="433" actId="26606"/>
          <ac:spMkLst>
            <pc:docMk/>
            <pc:sldMk cId="1214278120" sldId="443"/>
            <ac:spMk id="16" creationId="{23D0EF74-AD1E-4FD9-914D-8EC9058EBBA3}"/>
          </ac:spMkLst>
        </pc:spChg>
        <pc:spChg chg="add del">
          <ac:chgData name="Boogaard, J.A. (Jeroen)" userId="5d8bfbb9-ac4d-4b54-995c-89502a1fc463" providerId="ADAL" clId="{D723991C-BA02-FE4F-AD35-ACF98655C009}" dt="2023-02-06T22:24:47.946" v="439" actId="26606"/>
          <ac:spMkLst>
            <pc:docMk/>
            <pc:sldMk cId="1214278120" sldId="443"/>
            <ac:spMk id="20" creationId="{11BE3FA7-0D70-4431-814F-D8C40576EA93}"/>
          </ac:spMkLst>
        </pc:spChg>
        <pc:spChg chg="add del">
          <ac:chgData name="Boogaard, J.A. (Jeroen)" userId="5d8bfbb9-ac4d-4b54-995c-89502a1fc463" providerId="ADAL" clId="{D723991C-BA02-FE4F-AD35-ACF98655C009}" dt="2023-02-06T22:26:06.325" v="479" actId="26606"/>
          <ac:spMkLst>
            <pc:docMk/>
            <pc:sldMk cId="1214278120" sldId="443"/>
            <ac:spMk id="22" creationId="{F78382DC-4207-465E-B379-1E16448AA222}"/>
          </ac:spMkLst>
        </pc:spChg>
        <pc:spChg chg="add del">
          <ac:chgData name="Boogaard, J.A. (Jeroen)" userId="5d8bfbb9-ac4d-4b54-995c-89502a1fc463" providerId="ADAL" clId="{D723991C-BA02-FE4F-AD35-ACF98655C009}" dt="2023-02-06T22:26:06.325" v="479" actId="26606"/>
          <ac:spMkLst>
            <pc:docMk/>
            <pc:sldMk cId="1214278120" sldId="443"/>
            <ac:spMk id="23" creationId="{A169D286-F4D7-4C8B-A6BD-D05384C7F1D8}"/>
          </ac:spMkLst>
        </pc:spChg>
        <pc:spChg chg="add del">
          <ac:chgData name="Boogaard, J.A. (Jeroen)" userId="5d8bfbb9-ac4d-4b54-995c-89502a1fc463" providerId="ADAL" clId="{D723991C-BA02-FE4F-AD35-ACF98655C009}" dt="2023-02-06T22:26:06.325" v="479" actId="26606"/>
          <ac:spMkLst>
            <pc:docMk/>
            <pc:sldMk cId="1214278120" sldId="443"/>
            <ac:spMk id="24" creationId="{39E8235E-135E-4261-8F54-2B316E493C42}"/>
          </ac:spMkLst>
        </pc:spChg>
        <pc:spChg chg="add del">
          <ac:chgData name="Boogaard, J.A. (Jeroen)" userId="5d8bfbb9-ac4d-4b54-995c-89502a1fc463" providerId="ADAL" clId="{D723991C-BA02-FE4F-AD35-ACF98655C009}" dt="2023-02-06T22:26:06.325" v="479" actId="26606"/>
          <ac:spMkLst>
            <pc:docMk/>
            <pc:sldMk cId="1214278120" sldId="443"/>
            <ac:spMk id="25" creationId="{D4ED8EC3-4D57-4620-93CE-4E6661F09A3E}"/>
          </ac:spMkLst>
        </pc:spChg>
        <pc:spChg chg="add del">
          <ac:chgData name="Boogaard, J.A. (Jeroen)" userId="5d8bfbb9-ac4d-4b54-995c-89502a1fc463" providerId="ADAL" clId="{D723991C-BA02-FE4F-AD35-ACF98655C009}" dt="2023-02-06T22:26:06.325" v="479" actId="26606"/>
          <ac:spMkLst>
            <pc:docMk/>
            <pc:sldMk cId="1214278120" sldId="443"/>
            <ac:spMk id="26" creationId="{83BCB34A-2F40-4F41-8488-A134C1C155B7}"/>
          </ac:spMkLst>
        </pc:spChg>
        <pc:spChg chg="add del">
          <ac:chgData name="Boogaard, J.A. (Jeroen)" userId="5d8bfbb9-ac4d-4b54-995c-89502a1fc463" providerId="ADAL" clId="{D723991C-BA02-FE4F-AD35-ACF98655C009}" dt="2023-02-06T22:25:49.516" v="470" actId="26606"/>
          <ac:spMkLst>
            <pc:docMk/>
            <pc:sldMk cId="1214278120" sldId="443"/>
            <ac:spMk id="31" creationId="{823AC064-BC96-4F32-8AE1-B2FD38754823}"/>
          </ac:spMkLst>
        </pc:spChg>
        <pc:spChg chg="add del">
          <ac:chgData name="Boogaard, J.A. (Jeroen)" userId="5d8bfbb9-ac4d-4b54-995c-89502a1fc463" providerId="ADAL" clId="{D723991C-BA02-FE4F-AD35-ACF98655C009}" dt="2023-02-06T22:25:53.361" v="472" actId="26606"/>
          <ac:spMkLst>
            <pc:docMk/>
            <pc:sldMk cId="1214278120" sldId="443"/>
            <ac:spMk id="37" creationId="{FB5B0058-AF13-4859-B429-4EDDE2A26F7F}"/>
          </ac:spMkLst>
        </pc:spChg>
        <pc:spChg chg="add del">
          <ac:chgData name="Boogaard, J.A. (Jeroen)" userId="5d8bfbb9-ac4d-4b54-995c-89502a1fc463" providerId="ADAL" clId="{D723991C-BA02-FE4F-AD35-ACF98655C009}" dt="2023-02-06T22:25:53.361" v="472" actId="26606"/>
          <ac:spMkLst>
            <pc:docMk/>
            <pc:sldMk cId="1214278120" sldId="443"/>
            <ac:spMk id="38" creationId="{0277405F-0B4F-4418-B773-1B38814125B6}"/>
          </ac:spMkLst>
        </pc:spChg>
        <pc:spChg chg="add del">
          <ac:chgData name="Boogaard, J.A. (Jeroen)" userId="5d8bfbb9-ac4d-4b54-995c-89502a1fc463" providerId="ADAL" clId="{D723991C-BA02-FE4F-AD35-ACF98655C009}" dt="2023-02-06T22:25:58.827" v="476" actId="26606"/>
          <ac:spMkLst>
            <pc:docMk/>
            <pc:sldMk cId="1214278120" sldId="443"/>
            <ac:spMk id="39" creationId="{DB1BADEA-DDC5-4DCC-B8EC-AA06BC73F556}"/>
          </ac:spMkLst>
        </pc:spChg>
        <pc:spChg chg="add del">
          <ac:chgData name="Boogaard, J.A. (Jeroen)" userId="5d8bfbb9-ac4d-4b54-995c-89502a1fc463" providerId="ADAL" clId="{D723991C-BA02-FE4F-AD35-ACF98655C009}" dt="2023-02-06T22:25:56.386" v="474" actId="26606"/>
          <ac:spMkLst>
            <pc:docMk/>
            <pc:sldMk cId="1214278120" sldId="443"/>
            <ac:spMk id="40" creationId="{46C2E80F-49A6-4372-B103-219D417A55ED}"/>
          </ac:spMkLst>
        </pc:spChg>
        <pc:spChg chg="add del">
          <ac:chgData name="Boogaard, J.A. (Jeroen)" userId="5d8bfbb9-ac4d-4b54-995c-89502a1fc463" providerId="ADAL" clId="{D723991C-BA02-FE4F-AD35-ACF98655C009}" dt="2023-02-06T22:25:58.827" v="476" actId="26606"/>
          <ac:spMkLst>
            <pc:docMk/>
            <pc:sldMk cId="1214278120" sldId="443"/>
            <ac:spMk id="42" creationId="{ADBDF5E3-4906-40CC-B929-F315BD058E4B}"/>
          </ac:spMkLst>
        </pc:spChg>
        <pc:spChg chg="add del">
          <ac:chgData name="Boogaard, J.A. (Jeroen)" userId="5d8bfbb9-ac4d-4b54-995c-89502a1fc463" providerId="ADAL" clId="{D723991C-BA02-FE4F-AD35-ACF98655C009}" dt="2023-02-06T22:25:58.827" v="476" actId="26606"/>
          <ac:spMkLst>
            <pc:docMk/>
            <pc:sldMk cId="1214278120" sldId="443"/>
            <ac:spMk id="43" creationId="{35B9823A-85C3-4837-8700-3D94F9B36113}"/>
          </ac:spMkLst>
        </pc:spChg>
        <pc:spChg chg="add del">
          <ac:chgData name="Boogaard, J.A. (Jeroen)" userId="5d8bfbb9-ac4d-4b54-995c-89502a1fc463" providerId="ADAL" clId="{D723991C-BA02-FE4F-AD35-ACF98655C009}" dt="2023-02-06T22:25:58.827" v="476" actId="26606"/>
          <ac:spMkLst>
            <pc:docMk/>
            <pc:sldMk cId="1214278120" sldId="443"/>
            <ac:spMk id="44" creationId="{10A70E06-9734-4904-B829-95BCC019986B}"/>
          </ac:spMkLst>
        </pc:spChg>
        <pc:spChg chg="add del">
          <ac:chgData name="Boogaard, J.A. (Jeroen)" userId="5d8bfbb9-ac4d-4b54-995c-89502a1fc463" providerId="ADAL" clId="{D723991C-BA02-FE4F-AD35-ACF98655C009}" dt="2023-02-06T22:25:58.827" v="476" actId="26606"/>
          <ac:spMkLst>
            <pc:docMk/>
            <pc:sldMk cId="1214278120" sldId="443"/>
            <ac:spMk id="45" creationId="{35B9E095-93FF-4FF3-8399-0986279739DD}"/>
          </ac:spMkLst>
        </pc:spChg>
        <pc:spChg chg="add del">
          <ac:chgData name="Boogaard, J.A. (Jeroen)" userId="5d8bfbb9-ac4d-4b54-995c-89502a1fc463" providerId="ADAL" clId="{D723991C-BA02-FE4F-AD35-ACF98655C009}" dt="2023-02-06T22:26:06.321" v="478" actId="26606"/>
          <ac:spMkLst>
            <pc:docMk/>
            <pc:sldMk cId="1214278120" sldId="443"/>
            <ac:spMk id="47" creationId="{70BDD0CE-06A4-404B-8A13-580229C1C923}"/>
          </ac:spMkLst>
        </pc:spChg>
        <pc:spChg chg="add del">
          <ac:chgData name="Boogaard, J.A. (Jeroen)" userId="5d8bfbb9-ac4d-4b54-995c-89502a1fc463" providerId="ADAL" clId="{D723991C-BA02-FE4F-AD35-ACF98655C009}" dt="2023-02-06T22:26:06.321" v="478" actId="26606"/>
          <ac:spMkLst>
            <pc:docMk/>
            <pc:sldMk cId="1214278120" sldId="443"/>
            <ac:spMk id="48" creationId="{EE9899FA-8881-472C-AA59-D08A89CA8AEF}"/>
          </ac:spMkLst>
        </pc:spChg>
        <pc:spChg chg="add del">
          <ac:chgData name="Boogaard, J.A. (Jeroen)" userId="5d8bfbb9-ac4d-4b54-995c-89502a1fc463" providerId="ADAL" clId="{D723991C-BA02-FE4F-AD35-ACF98655C009}" dt="2023-02-06T22:26:06.321" v="478" actId="26606"/>
          <ac:spMkLst>
            <pc:docMk/>
            <pc:sldMk cId="1214278120" sldId="443"/>
            <ac:spMk id="49" creationId="{080B7D90-3DF1-4514-B26D-616BE35553C9}"/>
          </ac:spMkLst>
        </pc:spChg>
        <pc:spChg chg="del">
          <ac:chgData name="Boogaard, J.A. (Jeroen)" userId="5d8bfbb9-ac4d-4b54-995c-89502a1fc463" providerId="ADAL" clId="{D723991C-BA02-FE4F-AD35-ACF98655C009}" dt="2023-02-06T22:24:22.387" v="425"/>
          <ac:spMkLst>
            <pc:docMk/>
            <pc:sldMk cId="1214278120" sldId="443"/>
            <ac:spMk id="52" creationId="{C7FA33FF-088D-4F16-95A2-2C64D353DEA8}"/>
          </ac:spMkLst>
        </pc:spChg>
        <pc:spChg chg="add del">
          <ac:chgData name="Boogaard, J.A. (Jeroen)" userId="5d8bfbb9-ac4d-4b54-995c-89502a1fc463" providerId="ADAL" clId="{D723991C-BA02-FE4F-AD35-ACF98655C009}" dt="2023-02-06T22:32:55.470" v="772" actId="26606"/>
          <ac:spMkLst>
            <pc:docMk/>
            <pc:sldMk cId="1214278120" sldId="443"/>
            <ac:spMk id="56" creationId="{7383B190-6BFB-422F-B667-06B7B25F096A}"/>
          </ac:spMkLst>
        </pc:spChg>
        <pc:spChg chg="del">
          <ac:chgData name="Boogaard, J.A. (Jeroen)" userId="5d8bfbb9-ac4d-4b54-995c-89502a1fc463" providerId="ADAL" clId="{D723991C-BA02-FE4F-AD35-ACF98655C009}" dt="2023-02-06T22:24:22.387" v="425"/>
          <ac:spMkLst>
            <pc:docMk/>
            <pc:sldMk cId="1214278120" sldId="443"/>
            <ac:spMk id="57" creationId="{A376EFB1-01CF-419F-ABF1-2AF02BBFCBD1}"/>
          </ac:spMkLst>
        </pc:spChg>
        <pc:spChg chg="add del">
          <ac:chgData name="Boogaard, J.A. (Jeroen)" userId="5d8bfbb9-ac4d-4b54-995c-89502a1fc463" providerId="ADAL" clId="{D723991C-BA02-FE4F-AD35-ACF98655C009}" dt="2023-02-06T22:32:56.612" v="774" actId="26606"/>
          <ac:spMkLst>
            <pc:docMk/>
            <pc:sldMk cId="1214278120" sldId="443"/>
            <ac:spMk id="60" creationId="{53F29798-D584-4792-9B62-3F5F5C36D619}"/>
          </ac:spMkLst>
        </pc:spChg>
        <pc:spChg chg="del">
          <ac:chgData name="Boogaard, J.A. (Jeroen)" userId="5d8bfbb9-ac4d-4b54-995c-89502a1fc463" providerId="ADAL" clId="{D723991C-BA02-FE4F-AD35-ACF98655C009}" dt="2023-02-06T22:24:22.387" v="425"/>
          <ac:spMkLst>
            <pc:docMk/>
            <pc:sldMk cId="1214278120" sldId="443"/>
            <ac:spMk id="64" creationId="{FF9DEA15-78BD-4750-AA18-B9F28A6D5AB8}"/>
          </ac:spMkLst>
        </pc:spChg>
        <pc:spChg chg="add del">
          <ac:chgData name="Boogaard, J.A. (Jeroen)" userId="5d8bfbb9-ac4d-4b54-995c-89502a1fc463" providerId="ADAL" clId="{D723991C-BA02-FE4F-AD35-ACF98655C009}" dt="2023-02-06T22:32:58.336" v="776" actId="26606"/>
          <ac:spMkLst>
            <pc:docMk/>
            <pc:sldMk cId="1214278120" sldId="443"/>
            <ac:spMk id="65" creationId="{247AB924-1B87-43FC-B7C7-B112D5C51A0E}"/>
          </ac:spMkLst>
        </pc:spChg>
        <pc:spChg chg="add">
          <ac:chgData name="Boogaard, J.A. (Jeroen)" userId="5d8bfbb9-ac4d-4b54-995c-89502a1fc463" providerId="ADAL" clId="{D723991C-BA02-FE4F-AD35-ACF98655C009}" dt="2023-02-06T22:32:58.346" v="777" actId="26606"/>
          <ac:spMkLst>
            <pc:docMk/>
            <pc:sldMk cId="1214278120" sldId="443"/>
            <ac:spMk id="81" creationId="{7316481C-0A49-4796-812B-0D64F063B720}"/>
          </ac:spMkLst>
        </pc:spChg>
        <pc:spChg chg="add">
          <ac:chgData name="Boogaard, J.A. (Jeroen)" userId="5d8bfbb9-ac4d-4b54-995c-89502a1fc463" providerId="ADAL" clId="{D723991C-BA02-FE4F-AD35-ACF98655C009}" dt="2023-02-06T22:32:58.346" v="777" actId="26606"/>
          <ac:spMkLst>
            <pc:docMk/>
            <pc:sldMk cId="1214278120" sldId="443"/>
            <ac:spMk id="82" creationId="{D9F5512A-48E1-4C07-B75E-3CCC517B6804}"/>
          </ac:spMkLst>
        </pc:spChg>
        <pc:spChg chg="add">
          <ac:chgData name="Boogaard, J.A. (Jeroen)" userId="5d8bfbb9-ac4d-4b54-995c-89502a1fc463" providerId="ADAL" clId="{D723991C-BA02-FE4F-AD35-ACF98655C009}" dt="2023-02-06T22:32:58.346" v="777" actId="26606"/>
          <ac:spMkLst>
            <pc:docMk/>
            <pc:sldMk cId="1214278120" sldId="443"/>
            <ac:spMk id="83" creationId="{A5271697-90F1-4A23-8EF2-0179F2EAFACB}"/>
          </ac:spMkLst>
        </pc:spChg>
        <pc:grpChg chg="add">
          <ac:chgData name="Boogaard, J.A. (Jeroen)" userId="5d8bfbb9-ac4d-4b54-995c-89502a1fc463" providerId="ADAL" clId="{D723991C-BA02-FE4F-AD35-ACF98655C009}" dt="2023-02-06T22:32:58.346" v="777" actId="26606"/>
          <ac:grpSpMkLst>
            <pc:docMk/>
            <pc:sldMk cId="1214278120" sldId="443"/>
            <ac:grpSpMk id="84" creationId="{1F49CE81-B2F4-47B2-9D4A-886DCE0A8404}"/>
          </ac:grpSpMkLst>
        </pc:grpChg>
        <pc:graphicFrameChg chg="del">
          <ac:chgData name="Boogaard, J.A. (Jeroen)" userId="5d8bfbb9-ac4d-4b54-995c-89502a1fc463" providerId="ADAL" clId="{D723991C-BA02-FE4F-AD35-ACF98655C009}" dt="2023-02-06T22:24:28.554" v="426" actId="478"/>
          <ac:graphicFrameMkLst>
            <pc:docMk/>
            <pc:sldMk cId="1214278120" sldId="443"/>
            <ac:graphicFrameMk id="5" creationId="{9F24F008-7431-DC12-FA2C-206B88B9EAE3}"/>
          </ac:graphicFrameMkLst>
        </pc:graphicFrameChg>
        <pc:picChg chg="mod ord">
          <ac:chgData name="Boogaard, J.A. (Jeroen)" userId="5d8bfbb9-ac4d-4b54-995c-89502a1fc463" providerId="ADAL" clId="{D723991C-BA02-FE4F-AD35-ACF98655C009}" dt="2023-02-06T22:32:58.346" v="777" actId="26606"/>
          <ac:picMkLst>
            <pc:docMk/>
            <pc:sldMk cId="1214278120" sldId="443"/>
            <ac:picMk id="4" creationId="{96ABB596-3658-9550-2975-07141DA3602F}"/>
          </ac:picMkLst>
        </pc:picChg>
        <pc:picChg chg="add mod">
          <ac:chgData name="Boogaard, J.A. (Jeroen)" userId="5d8bfbb9-ac4d-4b54-995c-89502a1fc463" providerId="ADAL" clId="{D723991C-BA02-FE4F-AD35-ACF98655C009}" dt="2023-02-06T22:32:58.346" v="777" actId="26606"/>
          <ac:picMkLst>
            <pc:docMk/>
            <pc:sldMk cId="1214278120" sldId="443"/>
            <ac:picMk id="8" creationId="{D2D696C6-E4AC-AADC-F33A-4C8C8AF33EE4}"/>
          </ac:picMkLst>
        </pc:picChg>
        <pc:picChg chg="add del mod ord">
          <ac:chgData name="Boogaard, J.A. (Jeroen)" userId="5d8bfbb9-ac4d-4b54-995c-89502a1fc463" providerId="ADAL" clId="{D723991C-BA02-FE4F-AD35-ACF98655C009}" dt="2023-02-06T22:32:58.346" v="777" actId="26606"/>
          <ac:picMkLst>
            <pc:docMk/>
            <pc:sldMk cId="1214278120" sldId="443"/>
            <ac:picMk id="9" creationId="{453E432B-EA7C-3855-4B90-7E6EDB684F19}"/>
          </ac:picMkLst>
        </pc:picChg>
        <pc:cxnChg chg="add del">
          <ac:chgData name="Boogaard, J.A. (Jeroen)" userId="5d8bfbb9-ac4d-4b54-995c-89502a1fc463" providerId="ADAL" clId="{D723991C-BA02-FE4F-AD35-ACF98655C009}" dt="2023-02-06T22:24:46.070" v="437" actId="26606"/>
          <ac:cxnSpMkLst>
            <pc:docMk/>
            <pc:sldMk cId="1214278120" sldId="443"/>
            <ac:cxnSpMk id="18" creationId="{8C730EAB-A532-4295-A302-FB4B90DB9F5E}"/>
          </ac:cxnSpMkLst>
        </pc:cxnChg>
        <pc:cxnChg chg="add del">
          <ac:chgData name="Boogaard, J.A. (Jeroen)" userId="5d8bfbb9-ac4d-4b54-995c-89502a1fc463" providerId="ADAL" clId="{D723991C-BA02-FE4F-AD35-ACF98655C009}" dt="2023-02-06T22:25:49.516" v="470" actId="26606"/>
          <ac:cxnSpMkLst>
            <pc:docMk/>
            <pc:sldMk cId="1214278120" sldId="443"/>
            <ac:cxnSpMk id="33" creationId="{7E7C77BC-7138-40B1-A15B-20F57A494629}"/>
          </ac:cxnSpMkLst>
        </pc:cxnChg>
        <pc:cxnChg chg="add del">
          <ac:chgData name="Boogaard, J.A. (Jeroen)" userId="5d8bfbb9-ac4d-4b54-995c-89502a1fc463" providerId="ADAL" clId="{D723991C-BA02-FE4F-AD35-ACF98655C009}" dt="2023-02-06T22:25:49.516" v="470" actId="26606"/>
          <ac:cxnSpMkLst>
            <pc:docMk/>
            <pc:sldMk cId="1214278120" sldId="443"/>
            <ac:cxnSpMk id="35" creationId="{DB146403-F3D6-484B-B2ED-97F9565D0370}"/>
          </ac:cxnSpMkLst>
        </pc:cxnChg>
        <pc:cxnChg chg="add del">
          <ac:chgData name="Boogaard, J.A. (Jeroen)" userId="5d8bfbb9-ac4d-4b54-995c-89502a1fc463" providerId="ADAL" clId="{D723991C-BA02-FE4F-AD35-ACF98655C009}" dt="2023-02-06T22:32:58.346" v="777" actId="26606"/>
          <ac:cxnSpMkLst>
            <pc:docMk/>
            <pc:sldMk cId="1214278120" sldId="443"/>
            <ac:cxnSpMk id="51" creationId="{3D83F26F-C55B-4A92-9AFF-4894D14E27C5}"/>
          </ac:cxnSpMkLst>
        </pc:cxnChg>
        <pc:cxnChg chg="add del">
          <ac:chgData name="Boogaard, J.A. (Jeroen)" userId="5d8bfbb9-ac4d-4b54-995c-89502a1fc463" providerId="ADAL" clId="{D723991C-BA02-FE4F-AD35-ACF98655C009}" dt="2023-02-06T22:32:55.470" v="772" actId="26606"/>
          <ac:cxnSpMkLst>
            <pc:docMk/>
            <pc:sldMk cId="1214278120" sldId="443"/>
            <ac:cxnSpMk id="58" creationId="{ED28E597-4AF8-4D69-A9AB-A1EDC6156B04}"/>
          </ac:cxnSpMkLst>
        </pc:cxnChg>
        <pc:cxnChg chg="add del">
          <ac:chgData name="Boogaard, J.A. (Jeroen)" userId="5d8bfbb9-ac4d-4b54-995c-89502a1fc463" providerId="ADAL" clId="{D723991C-BA02-FE4F-AD35-ACF98655C009}" dt="2023-02-06T22:32:58.336" v="776" actId="26606"/>
          <ac:cxnSpMkLst>
            <pc:docMk/>
            <pc:sldMk cId="1214278120" sldId="443"/>
            <ac:cxnSpMk id="62" creationId="{DAD2B705-4A9B-408D-AA80-4F41045E09DE}"/>
          </ac:cxnSpMkLst>
        </pc:cxnChg>
        <pc:cxnChg chg="add del">
          <ac:chgData name="Boogaard, J.A. (Jeroen)" userId="5d8bfbb9-ac4d-4b54-995c-89502a1fc463" providerId="ADAL" clId="{D723991C-BA02-FE4F-AD35-ACF98655C009}" dt="2023-02-06T22:32:58.336" v="776" actId="26606"/>
          <ac:cxnSpMkLst>
            <pc:docMk/>
            <pc:sldMk cId="1214278120" sldId="443"/>
            <ac:cxnSpMk id="63" creationId="{99AE2756-0FC4-4155-83E7-58AAAB63E757}"/>
          </ac:cxnSpMkLst>
        </pc:cxnChg>
        <pc:cxnChg chg="add del">
          <ac:chgData name="Boogaard, J.A. (Jeroen)" userId="5d8bfbb9-ac4d-4b54-995c-89502a1fc463" providerId="ADAL" clId="{D723991C-BA02-FE4F-AD35-ACF98655C009}" dt="2023-02-06T22:32:58.336" v="776" actId="26606"/>
          <ac:cxnSpMkLst>
            <pc:docMk/>
            <pc:sldMk cId="1214278120" sldId="443"/>
            <ac:cxnSpMk id="66" creationId="{818DC98F-4057-4645-B948-F604F39A9CFE}"/>
          </ac:cxnSpMkLst>
        </pc:cxnChg>
      </pc:sldChg>
      <pc:sldChg chg="addSp delSp modSp new mod ord setBg setClrOvrMap modNotesTx">
        <pc:chgData name="Boogaard, J.A. (Jeroen)" userId="5d8bfbb9-ac4d-4b54-995c-89502a1fc463" providerId="ADAL" clId="{D723991C-BA02-FE4F-AD35-ACF98655C009}" dt="2023-02-06T22:59:59.574" v="1047" actId="20577"/>
        <pc:sldMkLst>
          <pc:docMk/>
          <pc:sldMk cId="820666781" sldId="444"/>
        </pc:sldMkLst>
        <pc:spChg chg="mod">
          <ac:chgData name="Boogaard, J.A. (Jeroen)" userId="5d8bfbb9-ac4d-4b54-995c-89502a1fc463" providerId="ADAL" clId="{D723991C-BA02-FE4F-AD35-ACF98655C009}" dt="2023-02-06T22:47:58.724" v="981" actId="20577"/>
          <ac:spMkLst>
            <pc:docMk/>
            <pc:sldMk cId="820666781" sldId="444"/>
            <ac:spMk id="2" creationId="{55256192-DAF0-06BF-9BA8-EA1C69AE8049}"/>
          </ac:spMkLst>
        </pc:spChg>
        <pc:spChg chg="del">
          <ac:chgData name="Boogaard, J.A. (Jeroen)" userId="5d8bfbb9-ac4d-4b54-995c-89502a1fc463" providerId="ADAL" clId="{D723991C-BA02-FE4F-AD35-ACF98655C009}" dt="2023-02-06T22:43:57.263" v="895" actId="478"/>
          <ac:spMkLst>
            <pc:docMk/>
            <pc:sldMk cId="820666781" sldId="444"/>
            <ac:spMk id="3" creationId="{A386DD62-6B41-1EDB-4483-807EB8B0A033}"/>
          </ac:spMkLst>
        </pc:spChg>
        <pc:spChg chg="add del">
          <ac:chgData name="Boogaard, J.A. (Jeroen)" userId="5d8bfbb9-ac4d-4b54-995c-89502a1fc463" providerId="ADAL" clId="{D723991C-BA02-FE4F-AD35-ACF98655C009}" dt="2023-02-06T22:45:02.275" v="903" actId="26606"/>
          <ac:spMkLst>
            <pc:docMk/>
            <pc:sldMk cId="820666781" sldId="444"/>
            <ac:spMk id="12" creationId="{BCC55ACC-A2F6-403C-A3A4-D59B3734D45F}"/>
          </ac:spMkLst>
        </pc:spChg>
        <pc:spChg chg="add">
          <ac:chgData name="Boogaard, J.A. (Jeroen)" userId="5d8bfbb9-ac4d-4b54-995c-89502a1fc463" providerId="ADAL" clId="{D723991C-BA02-FE4F-AD35-ACF98655C009}" dt="2023-02-06T22:45:02.281" v="904" actId="26606"/>
          <ac:spMkLst>
            <pc:docMk/>
            <pc:sldMk cId="820666781" sldId="444"/>
            <ac:spMk id="15" creationId="{823AC064-BC96-4F32-8AE1-B2FD38754823}"/>
          </ac:spMkLst>
        </pc:spChg>
        <pc:picChg chg="add mod">
          <ac:chgData name="Boogaard, J.A. (Jeroen)" userId="5d8bfbb9-ac4d-4b54-995c-89502a1fc463" providerId="ADAL" clId="{D723991C-BA02-FE4F-AD35-ACF98655C009}" dt="2023-02-06T22:45:02.281" v="904" actId="26606"/>
          <ac:picMkLst>
            <pc:docMk/>
            <pc:sldMk cId="820666781" sldId="444"/>
            <ac:picMk id="5" creationId="{62DA8517-483F-14A7-E496-38A0C4FC48C6}"/>
          </ac:picMkLst>
        </pc:picChg>
        <pc:picChg chg="add mod ord">
          <ac:chgData name="Boogaard, J.A. (Jeroen)" userId="5d8bfbb9-ac4d-4b54-995c-89502a1fc463" providerId="ADAL" clId="{D723991C-BA02-FE4F-AD35-ACF98655C009}" dt="2023-02-06T22:45:02.281" v="904" actId="26606"/>
          <ac:picMkLst>
            <pc:docMk/>
            <pc:sldMk cId="820666781" sldId="444"/>
            <ac:picMk id="7" creationId="{456A84F2-077D-A5A8-195E-BC8C0A960266}"/>
          </ac:picMkLst>
        </pc:picChg>
        <pc:cxnChg chg="add">
          <ac:chgData name="Boogaard, J.A. (Jeroen)" userId="5d8bfbb9-ac4d-4b54-995c-89502a1fc463" providerId="ADAL" clId="{D723991C-BA02-FE4F-AD35-ACF98655C009}" dt="2023-02-06T22:45:02.281" v="904" actId="26606"/>
          <ac:cxnSpMkLst>
            <pc:docMk/>
            <pc:sldMk cId="820666781" sldId="444"/>
            <ac:cxnSpMk id="14" creationId="{7E7C77BC-7138-40B1-A15B-20F57A494629}"/>
          </ac:cxnSpMkLst>
        </pc:cxnChg>
        <pc:cxnChg chg="add">
          <ac:chgData name="Boogaard, J.A. (Jeroen)" userId="5d8bfbb9-ac4d-4b54-995c-89502a1fc463" providerId="ADAL" clId="{D723991C-BA02-FE4F-AD35-ACF98655C009}" dt="2023-02-06T22:45:02.281" v="904" actId="26606"/>
          <ac:cxnSpMkLst>
            <pc:docMk/>
            <pc:sldMk cId="820666781" sldId="444"/>
            <ac:cxnSpMk id="16" creationId="{DB146403-F3D6-484B-B2ED-97F9565D0370}"/>
          </ac:cxnSpMkLst>
        </pc:cxnChg>
      </pc:sldChg>
      <pc:sldChg chg="delSp add del setBg delDesignElem">
        <pc:chgData name="Boogaard, J.A. (Jeroen)" userId="5d8bfbb9-ac4d-4b54-995c-89502a1fc463" providerId="ADAL" clId="{D723991C-BA02-FE4F-AD35-ACF98655C009}" dt="2023-02-06T22:25:20.167" v="443" actId="2696"/>
        <pc:sldMkLst>
          <pc:docMk/>
          <pc:sldMk cId="3808956291" sldId="444"/>
        </pc:sldMkLst>
        <pc:spChg chg="del">
          <ac:chgData name="Boogaard, J.A. (Jeroen)" userId="5d8bfbb9-ac4d-4b54-995c-89502a1fc463" providerId="ADAL" clId="{D723991C-BA02-FE4F-AD35-ACF98655C009}" dt="2023-02-06T22:25:12.155" v="442"/>
          <ac:spMkLst>
            <pc:docMk/>
            <pc:sldMk cId="3808956291" sldId="444"/>
            <ac:spMk id="52" creationId="{C7FA33FF-088D-4F16-95A2-2C64D353DEA8}"/>
          </ac:spMkLst>
        </pc:spChg>
        <pc:spChg chg="del">
          <ac:chgData name="Boogaard, J.A. (Jeroen)" userId="5d8bfbb9-ac4d-4b54-995c-89502a1fc463" providerId="ADAL" clId="{D723991C-BA02-FE4F-AD35-ACF98655C009}" dt="2023-02-06T22:25:12.155" v="442"/>
          <ac:spMkLst>
            <pc:docMk/>
            <pc:sldMk cId="3808956291" sldId="444"/>
            <ac:spMk id="57" creationId="{A376EFB1-01CF-419F-ABF1-2AF02BBFCBD1}"/>
          </ac:spMkLst>
        </pc:spChg>
        <pc:spChg chg="del">
          <ac:chgData name="Boogaard, J.A. (Jeroen)" userId="5d8bfbb9-ac4d-4b54-995c-89502a1fc463" providerId="ADAL" clId="{D723991C-BA02-FE4F-AD35-ACF98655C009}" dt="2023-02-06T22:25:12.155" v="442"/>
          <ac:spMkLst>
            <pc:docMk/>
            <pc:sldMk cId="3808956291" sldId="444"/>
            <ac:spMk id="64" creationId="{FF9DEA15-78BD-4750-AA18-B9F28A6D5AB8}"/>
          </ac:spMkLst>
        </pc:spChg>
      </pc:sldChg>
      <pc:sldChg chg="addSp delSp modSp new mod setBg modNotesTx">
        <pc:chgData name="Boogaard, J.A. (Jeroen)" userId="5d8bfbb9-ac4d-4b54-995c-89502a1fc463" providerId="ADAL" clId="{D723991C-BA02-FE4F-AD35-ACF98655C009}" dt="2023-02-06T23:15:14.419" v="1152" actId="14826"/>
        <pc:sldMkLst>
          <pc:docMk/>
          <pc:sldMk cId="3673114001" sldId="445"/>
        </pc:sldMkLst>
        <pc:spChg chg="mod ord">
          <ac:chgData name="Boogaard, J.A. (Jeroen)" userId="5d8bfbb9-ac4d-4b54-995c-89502a1fc463" providerId="ADAL" clId="{D723991C-BA02-FE4F-AD35-ACF98655C009}" dt="2023-02-06T22:59:10.078" v="1030" actId="26606"/>
          <ac:spMkLst>
            <pc:docMk/>
            <pc:sldMk cId="3673114001" sldId="445"/>
            <ac:spMk id="2" creationId="{2B971ADD-A92D-B228-8631-DDAD8D4E54E7}"/>
          </ac:spMkLst>
        </pc:spChg>
        <pc:spChg chg="del">
          <ac:chgData name="Boogaard, J.A. (Jeroen)" userId="5d8bfbb9-ac4d-4b54-995c-89502a1fc463" providerId="ADAL" clId="{D723991C-BA02-FE4F-AD35-ACF98655C009}" dt="2023-02-06T22:48:37.640" v="983" actId="478"/>
          <ac:spMkLst>
            <pc:docMk/>
            <pc:sldMk cId="3673114001" sldId="445"/>
            <ac:spMk id="3" creationId="{1BCBF639-B837-841A-F592-0D277AC0BFFE}"/>
          </ac:spMkLst>
        </pc:spChg>
        <pc:spChg chg="add del">
          <ac:chgData name="Boogaard, J.A. (Jeroen)" userId="5d8bfbb9-ac4d-4b54-995c-89502a1fc463" providerId="ADAL" clId="{D723991C-BA02-FE4F-AD35-ACF98655C009}" dt="2023-02-06T22:57:39.736" v="1005" actId="26606"/>
          <ac:spMkLst>
            <pc:docMk/>
            <pc:sldMk cId="3673114001" sldId="445"/>
            <ac:spMk id="10" creationId="{A8384FB5-9ADC-4DDC-881B-597D56F5B15D}"/>
          </ac:spMkLst>
        </pc:spChg>
        <pc:spChg chg="add del">
          <ac:chgData name="Boogaard, J.A. (Jeroen)" userId="5d8bfbb9-ac4d-4b54-995c-89502a1fc463" providerId="ADAL" clId="{D723991C-BA02-FE4F-AD35-ACF98655C009}" dt="2023-02-06T22:57:39.736" v="1005" actId="26606"/>
          <ac:spMkLst>
            <pc:docMk/>
            <pc:sldMk cId="3673114001" sldId="445"/>
            <ac:spMk id="12" creationId="{1199E1B1-A8C0-4FE8-A5A8-1CB41D69F857}"/>
          </ac:spMkLst>
        </pc:spChg>
        <pc:spChg chg="add del">
          <ac:chgData name="Boogaard, J.A. (Jeroen)" userId="5d8bfbb9-ac4d-4b54-995c-89502a1fc463" providerId="ADAL" clId="{D723991C-BA02-FE4F-AD35-ACF98655C009}" dt="2023-02-06T22:57:39.736" v="1005" actId="26606"/>
          <ac:spMkLst>
            <pc:docMk/>
            <pc:sldMk cId="3673114001" sldId="445"/>
            <ac:spMk id="14" creationId="{84A8DE83-DE75-4B41-9DB4-A7EC0B0DEC0B}"/>
          </ac:spMkLst>
        </pc:spChg>
        <pc:spChg chg="add del">
          <ac:chgData name="Boogaard, J.A. (Jeroen)" userId="5d8bfbb9-ac4d-4b54-995c-89502a1fc463" providerId="ADAL" clId="{D723991C-BA02-FE4F-AD35-ACF98655C009}" dt="2023-02-06T22:57:39.736" v="1005" actId="26606"/>
          <ac:spMkLst>
            <pc:docMk/>
            <pc:sldMk cId="3673114001" sldId="445"/>
            <ac:spMk id="16" creationId="{A7009A0A-BEF5-4EAC-AF15-E4F9F002E239}"/>
          </ac:spMkLst>
        </pc:spChg>
        <pc:spChg chg="add del">
          <ac:chgData name="Boogaard, J.A. (Jeroen)" userId="5d8bfbb9-ac4d-4b54-995c-89502a1fc463" providerId="ADAL" clId="{D723991C-BA02-FE4F-AD35-ACF98655C009}" dt="2023-02-06T22:57:43.056" v="1007" actId="26606"/>
          <ac:spMkLst>
            <pc:docMk/>
            <pc:sldMk cId="3673114001" sldId="445"/>
            <ac:spMk id="18" creationId="{823AC064-BC96-4F32-8AE1-B2FD38754823}"/>
          </ac:spMkLst>
        </pc:spChg>
        <pc:spChg chg="add del">
          <ac:chgData name="Boogaard, J.A. (Jeroen)" userId="5d8bfbb9-ac4d-4b54-995c-89502a1fc463" providerId="ADAL" clId="{D723991C-BA02-FE4F-AD35-ACF98655C009}" dt="2023-02-06T22:57:45.982" v="1009" actId="26606"/>
          <ac:spMkLst>
            <pc:docMk/>
            <pc:sldMk cId="3673114001" sldId="445"/>
            <ac:spMk id="21" creationId="{71CFE9EA-50D8-4028-BE42-DC2D813BEA66}"/>
          </ac:spMkLst>
        </pc:spChg>
        <pc:spChg chg="add del">
          <ac:chgData name="Boogaard, J.A. (Jeroen)" userId="5d8bfbb9-ac4d-4b54-995c-89502a1fc463" providerId="ADAL" clId="{D723991C-BA02-FE4F-AD35-ACF98655C009}" dt="2023-02-06T22:57:49.206" v="1011" actId="26606"/>
          <ac:spMkLst>
            <pc:docMk/>
            <pc:sldMk cId="3673114001" sldId="445"/>
            <ac:spMk id="24" creationId="{BCED4D40-4B67-4331-AC48-79B82B4A47D8}"/>
          </ac:spMkLst>
        </pc:spChg>
        <pc:spChg chg="add del">
          <ac:chgData name="Boogaard, J.A. (Jeroen)" userId="5d8bfbb9-ac4d-4b54-995c-89502a1fc463" providerId="ADAL" clId="{D723991C-BA02-FE4F-AD35-ACF98655C009}" dt="2023-02-06T22:57:49.206" v="1011" actId="26606"/>
          <ac:spMkLst>
            <pc:docMk/>
            <pc:sldMk cId="3673114001" sldId="445"/>
            <ac:spMk id="25" creationId="{670CEDEF-4F34-412E-84EE-329C1E936AF5}"/>
          </ac:spMkLst>
        </pc:spChg>
        <pc:spChg chg="add del">
          <ac:chgData name="Boogaard, J.A. (Jeroen)" userId="5d8bfbb9-ac4d-4b54-995c-89502a1fc463" providerId="ADAL" clId="{D723991C-BA02-FE4F-AD35-ACF98655C009}" dt="2023-02-06T22:57:50.524" v="1013" actId="26606"/>
          <ac:spMkLst>
            <pc:docMk/>
            <pc:sldMk cId="3673114001" sldId="445"/>
            <ac:spMk id="27" creationId="{71CFE9EA-50D8-4028-BE42-DC2D813BEA66}"/>
          </ac:spMkLst>
        </pc:spChg>
        <pc:spChg chg="add del">
          <ac:chgData name="Boogaard, J.A. (Jeroen)" userId="5d8bfbb9-ac4d-4b54-995c-89502a1fc463" providerId="ADAL" clId="{D723991C-BA02-FE4F-AD35-ACF98655C009}" dt="2023-02-06T22:57:57.472" v="1015" actId="26606"/>
          <ac:spMkLst>
            <pc:docMk/>
            <pc:sldMk cId="3673114001" sldId="445"/>
            <ac:spMk id="30" creationId="{A4AC5506-6312-4701-8D3C-40187889A947}"/>
          </ac:spMkLst>
        </pc:spChg>
        <pc:spChg chg="add del">
          <ac:chgData name="Boogaard, J.A. (Jeroen)" userId="5d8bfbb9-ac4d-4b54-995c-89502a1fc463" providerId="ADAL" clId="{D723991C-BA02-FE4F-AD35-ACF98655C009}" dt="2023-02-06T22:58:01.650" v="1017" actId="26606"/>
          <ac:spMkLst>
            <pc:docMk/>
            <pc:sldMk cId="3673114001" sldId="445"/>
            <ac:spMk id="32" creationId="{BCED4D40-4B67-4331-AC48-79B82B4A47D8}"/>
          </ac:spMkLst>
        </pc:spChg>
        <pc:spChg chg="add del">
          <ac:chgData name="Boogaard, J.A. (Jeroen)" userId="5d8bfbb9-ac4d-4b54-995c-89502a1fc463" providerId="ADAL" clId="{D723991C-BA02-FE4F-AD35-ACF98655C009}" dt="2023-02-06T22:58:01.650" v="1017" actId="26606"/>
          <ac:spMkLst>
            <pc:docMk/>
            <pc:sldMk cId="3673114001" sldId="445"/>
            <ac:spMk id="33" creationId="{670CEDEF-4F34-412E-84EE-329C1E936AF5}"/>
          </ac:spMkLst>
        </pc:spChg>
        <pc:spChg chg="add del">
          <ac:chgData name="Boogaard, J.A. (Jeroen)" userId="5d8bfbb9-ac4d-4b54-995c-89502a1fc463" providerId="ADAL" clId="{D723991C-BA02-FE4F-AD35-ACF98655C009}" dt="2023-02-06T22:58:04.876" v="1019" actId="26606"/>
          <ac:spMkLst>
            <pc:docMk/>
            <pc:sldMk cId="3673114001" sldId="445"/>
            <ac:spMk id="35" creationId="{823AC064-BC96-4F32-8AE1-B2FD38754823}"/>
          </ac:spMkLst>
        </pc:spChg>
        <pc:spChg chg="add del">
          <ac:chgData name="Boogaard, J.A. (Jeroen)" userId="5d8bfbb9-ac4d-4b54-995c-89502a1fc463" providerId="ADAL" clId="{D723991C-BA02-FE4F-AD35-ACF98655C009}" dt="2023-02-06T22:58:13.710" v="1021" actId="26606"/>
          <ac:spMkLst>
            <pc:docMk/>
            <pc:sldMk cId="3673114001" sldId="445"/>
            <ac:spMk id="38" creationId="{BCED4D40-4B67-4331-AC48-79B82B4A47D8}"/>
          </ac:spMkLst>
        </pc:spChg>
        <pc:spChg chg="add del">
          <ac:chgData name="Boogaard, J.A. (Jeroen)" userId="5d8bfbb9-ac4d-4b54-995c-89502a1fc463" providerId="ADAL" clId="{D723991C-BA02-FE4F-AD35-ACF98655C009}" dt="2023-02-06T22:58:13.710" v="1021" actId="26606"/>
          <ac:spMkLst>
            <pc:docMk/>
            <pc:sldMk cId="3673114001" sldId="445"/>
            <ac:spMk id="39" creationId="{670CEDEF-4F34-412E-84EE-329C1E936AF5}"/>
          </ac:spMkLst>
        </pc:spChg>
        <pc:spChg chg="add del">
          <ac:chgData name="Boogaard, J.A. (Jeroen)" userId="5d8bfbb9-ac4d-4b54-995c-89502a1fc463" providerId="ADAL" clId="{D723991C-BA02-FE4F-AD35-ACF98655C009}" dt="2023-02-06T22:58:15.214" v="1023" actId="26606"/>
          <ac:spMkLst>
            <pc:docMk/>
            <pc:sldMk cId="3673114001" sldId="445"/>
            <ac:spMk id="42" creationId="{7F57BEA8-497D-4AA8-8A18-BDCD696B25FE}"/>
          </ac:spMkLst>
        </pc:spChg>
        <pc:spChg chg="add del">
          <ac:chgData name="Boogaard, J.A. (Jeroen)" userId="5d8bfbb9-ac4d-4b54-995c-89502a1fc463" providerId="ADAL" clId="{D723991C-BA02-FE4F-AD35-ACF98655C009}" dt="2023-02-06T22:58:17.648" v="1025" actId="26606"/>
          <ac:spMkLst>
            <pc:docMk/>
            <pc:sldMk cId="3673114001" sldId="445"/>
            <ac:spMk id="46" creationId="{D4771268-CB57-404A-9271-370EB28F6090}"/>
          </ac:spMkLst>
        </pc:spChg>
        <pc:spChg chg="add del">
          <ac:chgData name="Boogaard, J.A. (Jeroen)" userId="5d8bfbb9-ac4d-4b54-995c-89502a1fc463" providerId="ADAL" clId="{D723991C-BA02-FE4F-AD35-ACF98655C009}" dt="2023-02-06T22:59:10.078" v="1030" actId="26606"/>
          <ac:spMkLst>
            <pc:docMk/>
            <pc:sldMk cId="3673114001" sldId="445"/>
            <ac:spMk id="48" creationId="{6753252F-4873-4F63-801D-CC719279A7D5}"/>
          </ac:spMkLst>
        </pc:spChg>
        <pc:spChg chg="add del">
          <ac:chgData name="Boogaard, J.A. (Jeroen)" userId="5d8bfbb9-ac4d-4b54-995c-89502a1fc463" providerId="ADAL" clId="{D723991C-BA02-FE4F-AD35-ACF98655C009}" dt="2023-02-06T22:59:10.078" v="1030" actId="26606"/>
          <ac:spMkLst>
            <pc:docMk/>
            <pc:sldMk cId="3673114001" sldId="445"/>
            <ac:spMk id="49" creationId="{047C8CCB-F95D-4249-92DD-651249D3535A}"/>
          </ac:spMkLst>
        </pc:spChg>
        <pc:spChg chg="add">
          <ac:chgData name="Boogaard, J.A. (Jeroen)" userId="5d8bfbb9-ac4d-4b54-995c-89502a1fc463" providerId="ADAL" clId="{D723991C-BA02-FE4F-AD35-ACF98655C009}" dt="2023-02-06T22:59:10.078" v="1030" actId="26606"/>
          <ac:spMkLst>
            <pc:docMk/>
            <pc:sldMk cId="3673114001" sldId="445"/>
            <ac:spMk id="54" creationId="{96918796-2918-40D6-BE3A-4600C47FCD42}"/>
          </ac:spMkLst>
        </pc:spChg>
        <pc:picChg chg="add mod ord">
          <ac:chgData name="Boogaard, J.A. (Jeroen)" userId="5d8bfbb9-ac4d-4b54-995c-89502a1fc463" providerId="ADAL" clId="{D723991C-BA02-FE4F-AD35-ACF98655C009}" dt="2023-02-06T23:15:14.419" v="1152" actId="14826"/>
          <ac:picMkLst>
            <pc:docMk/>
            <pc:sldMk cId="3673114001" sldId="445"/>
            <ac:picMk id="5" creationId="{DBEFC4CC-030E-7E67-7E76-3D98A0EC41DB}"/>
          </ac:picMkLst>
        </pc:picChg>
        <pc:picChg chg="add mod">
          <ac:chgData name="Boogaard, J.A. (Jeroen)" userId="5d8bfbb9-ac4d-4b54-995c-89502a1fc463" providerId="ADAL" clId="{D723991C-BA02-FE4F-AD35-ACF98655C009}" dt="2023-02-06T22:59:10.078" v="1030" actId="26606"/>
          <ac:picMkLst>
            <pc:docMk/>
            <pc:sldMk cId="3673114001" sldId="445"/>
            <ac:picMk id="7" creationId="{3FFF3926-4E8E-CCCF-6752-555F1CD4407B}"/>
          </ac:picMkLst>
        </pc:picChg>
        <pc:cxnChg chg="add del">
          <ac:chgData name="Boogaard, J.A. (Jeroen)" userId="5d8bfbb9-ac4d-4b54-995c-89502a1fc463" providerId="ADAL" clId="{D723991C-BA02-FE4F-AD35-ACF98655C009}" dt="2023-02-06T22:57:43.056" v="1007" actId="26606"/>
          <ac:cxnSpMkLst>
            <pc:docMk/>
            <pc:sldMk cId="3673114001" sldId="445"/>
            <ac:cxnSpMk id="19" creationId="{7E7C77BC-7138-40B1-A15B-20F57A494629}"/>
          </ac:cxnSpMkLst>
        </pc:cxnChg>
        <pc:cxnChg chg="add del">
          <ac:chgData name="Boogaard, J.A. (Jeroen)" userId="5d8bfbb9-ac4d-4b54-995c-89502a1fc463" providerId="ADAL" clId="{D723991C-BA02-FE4F-AD35-ACF98655C009}" dt="2023-02-06T22:57:45.982" v="1009" actId="26606"/>
          <ac:cxnSpMkLst>
            <pc:docMk/>
            <pc:sldMk cId="3673114001" sldId="445"/>
            <ac:cxnSpMk id="22" creationId="{9A218DD6-0CC7-465B-B80F-747F97B4021F}"/>
          </ac:cxnSpMkLst>
        </pc:cxnChg>
        <pc:cxnChg chg="add del">
          <ac:chgData name="Boogaard, J.A. (Jeroen)" userId="5d8bfbb9-ac4d-4b54-995c-89502a1fc463" providerId="ADAL" clId="{D723991C-BA02-FE4F-AD35-ACF98655C009}" dt="2023-02-06T22:57:50.524" v="1013" actId="26606"/>
          <ac:cxnSpMkLst>
            <pc:docMk/>
            <pc:sldMk cId="3673114001" sldId="445"/>
            <ac:cxnSpMk id="28" creationId="{9A218DD6-0CC7-465B-B80F-747F97B4021F}"/>
          </ac:cxnSpMkLst>
        </pc:cxnChg>
        <pc:cxnChg chg="add del">
          <ac:chgData name="Boogaard, J.A. (Jeroen)" userId="5d8bfbb9-ac4d-4b54-995c-89502a1fc463" providerId="ADAL" clId="{D723991C-BA02-FE4F-AD35-ACF98655C009}" dt="2023-02-06T22:58:04.876" v="1019" actId="26606"/>
          <ac:cxnSpMkLst>
            <pc:docMk/>
            <pc:sldMk cId="3673114001" sldId="445"/>
            <ac:cxnSpMk id="36" creationId="{7E7C77BC-7138-40B1-A15B-20F57A494629}"/>
          </ac:cxnSpMkLst>
        </pc:cxnChg>
        <pc:cxnChg chg="add del">
          <ac:chgData name="Boogaard, J.A. (Jeroen)" userId="5d8bfbb9-ac4d-4b54-995c-89502a1fc463" providerId="ADAL" clId="{D723991C-BA02-FE4F-AD35-ACF98655C009}" dt="2023-02-06T22:58:15.214" v="1023" actId="26606"/>
          <ac:cxnSpMkLst>
            <pc:docMk/>
            <pc:sldMk cId="3673114001" sldId="445"/>
            <ac:cxnSpMk id="41" creationId="{D2E961F1-4A28-4A5F-BBD4-6E400E5E6C75}"/>
          </ac:cxnSpMkLst>
        </pc:cxnChg>
        <pc:cxnChg chg="add del">
          <ac:chgData name="Boogaard, J.A. (Jeroen)" userId="5d8bfbb9-ac4d-4b54-995c-89502a1fc463" providerId="ADAL" clId="{D723991C-BA02-FE4F-AD35-ACF98655C009}" dt="2023-02-06T22:58:15.214" v="1023" actId="26606"/>
          <ac:cxnSpMkLst>
            <pc:docMk/>
            <pc:sldMk cId="3673114001" sldId="445"/>
            <ac:cxnSpMk id="43" creationId="{A82415D3-DDE5-4D63-8CB3-23A5EC581B27}"/>
          </ac:cxnSpMkLst>
        </pc:cxnChg>
        <pc:cxnChg chg="add del">
          <ac:chgData name="Boogaard, J.A. (Jeroen)" userId="5d8bfbb9-ac4d-4b54-995c-89502a1fc463" providerId="ADAL" clId="{D723991C-BA02-FE4F-AD35-ACF98655C009}" dt="2023-02-06T22:58:15.214" v="1023" actId="26606"/>
          <ac:cxnSpMkLst>
            <pc:docMk/>
            <pc:sldMk cId="3673114001" sldId="445"/>
            <ac:cxnSpMk id="44" creationId="{AD7193FB-6AE6-4B3B-8F89-56B55DD63B4D}"/>
          </ac:cxnSpMkLst>
        </pc:cxnChg>
      </pc:sldChg>
      <pc:sldChg chg="addSp delSp modSp new mod ord setBg setClrOvrMap">
        <pc:chgData name="Boogaard, J.A. (Jeroen)" userId="5d8bfbb9-ac4d-4b54-995c-89502a1fc463" providerId="ADAL" clId="{D723991C-BA02-FE4F-AD35-ACF98655C009}" dt="2023-02-06T23:09:53.104" v="1134" actId="20578"/>
        <pc:sldMkLst>
          <pc:docMk/>
          <pc:sldMk cId="1312262584" sldId="446"/>
        </pc:sldMkLst>
        <pc:spChg chg="add del mod ord">
          <ac:chgData name="Boogaard, J.A. (Jeroen)" userId="5d8bfbb9-ac4d-4b54-995c-89502a1fc463" providerId="ADAL" clId="{D723991C-BA02-FE4F-AD35-ACF98655C009}" dt="2023-02-06T23:09:26.127" v="1133" actId="26606"/>
          <ac:spMkLst>
            <pc:docMk/>
            <pc:sldMk cId="1312262584" sldId="446"/>
            <ac:spMk id="2" creationId="{20335944-278F-C89F-8ED2-66E0CB0DDA75}"/>
          </ac:spMkLst>
        </pc:spChg>
        <pc:spChg chg="del">
          <ac:chgData name="Boogaard, J.A. (Jeroen)" userId="5d8bfbb9-ac4d-4b54-995c-89502a1fc463" providerId="ADAL" clId="{D723991C-BA02-FE4F-AD35-ACF98655C009}" dt="2023-02-06T23:05:55.736" v="1066" actId="931"/>
          <ac:spMkLst>
            <pc:docMk/>
            <pc:sldMk cId="1312262584" sldId="446"/>
            <ac:spMk id="3" creationId="{5C5B977A-2EE9-A27D-9594-4EDBFF46ED4D}"/>
          </ac:spMkLst>
        </pc:spChg>
        <pc:spChg chg="add del mod">
          <ac:chgData name="Boogaard, J.A. (Jeroen)" userId="5d8bfbb9-ac4d-4b54-995c-89502a1fc463" providerId="ADAL" clId="{D723991C-BA02-FE4F-AD35-ACF98655C009}" dt="2023-02-06T23:08:56.513" v="1125" actId="478"/>
          <ac:spMkLst>
            <pc:docMk/>
            <pc:sldMk cId="1312262584" sldId="446"/>
            <ac:spMk id="7" creationId="{EFD1D356-A051-179D-09A9-F18D2385CB1D}"/>
          </ac:spMkLst>
        </pc:spChg>
        <pc:spChg chg="add del">
          <ac:chgData name="Boogaard, J.A. (Jeroen)" userId="5d8bfbb9-ac4d-4b54-995c-89502a1fc463" providerId="ADAL" clId="{D723991C-BA02-FE4F-AD35-ACF98655C009}" dt="2023-02-06T23:07:29.119" v="1105" actId="26606"/>
          <ac:spMkLst>
            <pc:docMk/>
            <pc:sldMk cId="1312262584" sldId="446"/>
            <ac:spMk id="8" creationId="{69D184B2-2226-4E31-BCCB-444330767440}"/>
          </ac:spMkLst>
        </pc:spChg>
        <pc:spChg chg="add del">
          <ac:chgData name="Boogaard, J.A. (Jeroen)" userId="5d8bfbb9-ac4d-4b54-995c-89502a1fc463" providerId="ADAL" clId="{D723991C-BA02-FE4F-AD35-ACF98655C009}" dt="2023-02-06T23:06:15.061" v="1086" actId="26606"/>
          <ac:spMkLst>
            <pc:docMk/>
            <pc:sldMk cId="1312262584" sldId="446"/>
            <ac:spMk id="9" creationId="{523C92CA-A0F1-E67C-2F3D-42B6FD3EBBD7}"/>
          </ac:spMkLst>
        </pc:spChg>
        <pc:spChg chg="add del">
          <ac:chgData name="Boogaard, J.A. (Jeroen)" userId="5d8bfbb9-ac4d-4b54-995c-89502a1fc463" providerId="ADAL" clId="{D723991C-BA02-FE4F-AD35-ACF98655C009}" dt="2023-02-06T23:06:17.696" v="1088" actId="26606"/>
          <ac:spMkLst>
            <pc:docMk/>
            <pc:sldMk cId="1312262584" sldId="446"/>
            <ac:spMk id="10" creationId="{A4AC5506-6312-4701-8D3C-40187889A947}"/>
          </ac:spMkLst>
        </pc:spChg>
        <pc:spChg chg="add del">
          <ac:chgData name="Boogaard, J.A. (Jeroen)" userId="5d8bfbb9-ac4d-4b54-995c-89502a1fc463" providerId="ADAL" clId="{D723991C-BA02-FE4F-AD35-ACF98655C009}" dt="2023-02-06T23:07:29.119" v="1105" actId="26606"/>
          <ac:spMkLst>
            <pc:docMk/>
            <pc:sldMk cId="1312262584" sldId="446"/>
            <ac:spMk id="11" creationId="{1AC4D4E3-486A-464A-8EC8-D44881097267}"/>
          </ac:spMkLst>
        </pc:spChg>
        <pc:spChg chg="add del">
          <ac:chgData name="Boogaard, J.A. (Jeroen)" userId="5d8bfbb9-ac4d-4b54-995c-89502a1fc463" providerId="ADAL" clId="{D723991C-BA02-FE4F-AD35-ACF98655C009}" dt="2023-02-06T23:06:15.061" v="1086" actId="26606"/>
          <ac:spMkLst>
            <pc:docMk/>
            <pc:sldMk cId="1312262584" sldId="446"/>
            <ac:spMk id="12" creationId="{9B76D444-2756-434F-AE61-96D69830C13E}"/>
          </ac:spMkLst>
        </pc:spChg>
        <pc:spChg chg="add del">
          <ac:chgData name="Boogaard, J.A. (Jeroen)" userId="5d8bfbb9-ac4d-4b54-995c-89502a1fc463" providerId="ADAL" clId="{D723991C-BA02-FE4F-AD35-ACF98655C009}" dt="2023-02-06T23:06:20.357" v="1090" actId="26606"/>
          <ac:spMkLst>
            <pc:docMk/>
            <pc:sldMk cId="1312262584" sldId="446"/>
            <ac:spMk id="13" creationId="{9B76D444-2756-434F-AE61-96D69830C13E}"/>
          </ac:spMkLst>
        </pc:spChg>
        <pc:spChg chg="add del">
          <ac:chgData name="Boogaard, J.A. (Jeroen)" userId="5d8bfbb9-ac4d-4b54-995c-89502a1fc463" providerId="ADAL" clId="{D723991C-BA02-FE4F-AD35-ACF98655C009}" dt="2023-02-06T23:06:15.061" v="1086" actId="26606"/>
          <ac:spMkLst>
            <pc:docMk/>
            <pc:sldMk cId="1312262584" sldId="446"/>
            <ac:spMk id="14" creationId="{A27B6159-7734-4564-9E0F-C4BC43C36E52}"/>
          </ac:spMkLst>
        </pc:spChg>
        <pc:spChg chg="add del">
          <ac:chgData name="Boogaard, J.A. (Jeroen)" userId="5d8bfbb9-ac4d-4b54-995c-89502a1fc463" providerId="ADAL" clId="{D723991C-BA02-FE4F-AD35-ACF98655C009}" dt="2023-02-06T23:06:20.357" v="1090" actId="26606"/>
          <ac:spMkLst>
            <pc:docMk/>
            <pc:sldMk cId="1312262584" sldId="446"/>
            <ac:spMk id="15" creationId="{A27B6159-7734-4564-9E0F-C4BC43C36E52}"/>
          </ac:spMkLst>
        </pc:spChg>
        <pc:spChg chg="add del">
          <ac:chgData name="Boogaard, J.A. (Jeroen)" userId="5d8bfbb9-ac4d-4b54-995c-89502a1fc463" providerId="ADAL" clId="{D723991C-BA02-FE4F-AD35-ACF98655C009}" dt="2023-02-06T23:06:20.357" v="1090" actId="26606"/>
          <ac:spMkLst>
            <pc:docMk/>
            <pc:sldMk cId="1312262584" sldId="446"/>
            <ac:spMk id="18" creationId="{523C92CA-A0F1-E67C-2F3D-42B6FD3EBBD7}"/>
          </ac:spMkLst>
        </pc:spChg>
        <pc:spChg chg="add del">
          <ac:chgData name="Boogaard, J.A. (Jeroen)" userId="5d8bfbb9-ac4d-4b54-995c-89502a1fc463" providerId="ADAL" clId="{D723991C-BA02-FE4F-AD35-ACF98655C009}" dt="2023-02-06T23:07:29.119" v="1105" actId="26606"/>
          <ac:spMkLst>
            <pc:docMk/>
            <pc:sldMk cId="1312262584" sldId="446"/>
            <ac:spMk id="19" creationId="{864DE13E-58EB-4475-B79C-0D4FC651239B}"/>
          </ac:spMkLst>
        </pc:spChg>
        <pc:spChg chg="add del">
          <ac:chgData name="Boogaard, J.A. (Jeroen)" userId="5d8bfbb9-ac4d-4b54-995c-89502a1fc463" providerId="ADAL" clId="{D723991C-BA02-FE4F-AD35-ACF98655C009}" dt="2023-02-06T23:09:26.127" v="1133" actId="26606"/>
          <ac:spMkLst>
            <pc:docMk/>
            <pc:sldMk cId="1312262584" sldId="446"/>
            <ac:spMk id="21" creationId="{7F57BEA8-497D-4AA8-8A18-BDCD696B25FE}"/>
          </ac:spMkLst>
        </pc:spChg>
        <pc:spChg chg="add del mod">
          <ac:chgData name="Boogaard, J.A. (Jeroen)" userId="5d8bfbb9-ac4d-4b54-995c-89502a1fc463" providerId="ADAL" clId="{D723991C-BA02-FE4F-AD35-ACF98655C009}" dt="2023-02-06T23:08:07.961" v="1110" actId="478"/>
          <ac:spMkLst>
            <pc:docMk/>
            <pc:sldMk cId="1312262584" sldId="446"/>
            <ac:spMk id="25" creationId="{1E6A3132-A16F-1545-0718-D0926773E30C}"/>
          </ac:spMkLst>
        </pc:spChg>
        <pc:spChg chg="add del">
          <ac:chgData name="Boogaard, J.A. (Jeroen)" userId="5d8bfbb9-ac4d-4b54-995c-89502a1fc463" providerId="ADAL" clId="{D723991C-BA02-FE4F-AD35-ACF98655C009}" dt="2023-02-06T23:09:24.269" v="1130" actId="26606"/>
          <ac:spMkLst>
            <pc:docMk/>
            <pc:sldMk cId="1312262584" sldId="446"/>
            <ac:spMk id="26" creationId="{ECC07320-C2CA-4E29-8481-9D9E143C7788}"/>
          </ac:spMkLst>
        </pc:spChg>
        <pc:spChg chg="add del">
          <ac:chgData name="Boogaard, J.A. (Jeroen)" userId="5d8bfbb9-ac4d-4b54-995c-89502a1fc463" providerId="ADAL" clId="{D723991C-BA02-FE4F-AD35-ACF98655C009}" dt="2023-02-06T23:07:13.905" v="1102" actId="26606"/>
          <ac:spMkLst>
            <pc:docMk/>
            <pc:sldMk cId="1312262584" sldId="446"/>
            <ac:spMk id="27" creationId="{D0B33F29-0682-5D63-9830-87D4F06B023D}"/>
          </ac:spMkLst>
        </pc:spChg>
        <pc:spChg chg="add del mod">
          <ac:chgData name="Boogaard, J.A. (Jeroen)" userId="5d8bfbb9-ac4d-4b54-995c-89502a1fc463" providerId="ADAL" clId="{D723991C-BA02-FE4F-AD35-ACF98655C009}" dt="2023-02-06T23:08:47.155" v="1117" actId="478"/>
          <ac:spMkLst>
            <pc:docMk/>
            <pc:sldMk cId="1312262584" sldId="446"/>
            <ac:spMk id="28" creationId="{8B0D8F8A-5E93-3DC1-034F-85B4B09DBCD8}"/>
          </ac:spMkLst>
        </pc:spChg>
        <pc:spChg chg="add del">
          <ac:chgData name="Boogaard, J.A. (Jeroen)" userId="5d8bfbb9-ac4d-4b54-995c-89502a1fc463" providerId="ADAL" clId="{D723991C-BA02-FE4F-AD35-ACF98655C009}" dt="2023-02-06T23:07:13.905" v="1102" actId="26606"/>
          <ac:spMkLst>
            <pc:docMk/>
            <pc:sldMk cId="1312262584" sldId="446"/>
            <ac:spMk id="30" creationId="{B0792D4F-247E-46FE-85FC-881DEFA41D94}"/>
          </ac:spMkLst>
        </pc:spChg>
        <pc:spChg chg="add del">
          <ac:chgData name="Boogaard, J.A. (Jeroen)" userId="5d8bfbb9-ac4d-4b54-995c-89502a1fc463" providerId="ADAL" clId="{D723991C-BA02-FE4F-AD35-ACF98655C009}" dt="2023-02-06T23:09:26.123" v="1132" actId="26606"/>
          <ac:spMkLst>
            <pc:docMk/>
            <pc:sldMk cId="1312262584" sldId="446"/>
            <ac:spMk id="31" creationId="{A4AC5506-6312-4701-8D3C-40187889A947}"/>
          </ac:spMkLst>
        </pc:spChg>
        <pc:spChg chg="add del">
          <ac:chgData name="Boogaard, J.A. (Jeroen)" userId="5d8bfbb9-ac4d-4b54-995c-89502a1fc463" providerId="ADAL" clId="{D723991C-BA02-FE4F-AD35-ACF98655C009}" dt="2023-02-06T23:07:13.905" v="1102" actId="26606"/>
          <ac:spMkLst>
            <pc:docMk/>
            <pc:sldMk cId="1312262584" sldId="446"/>
            <ac:spMk id="32" creationId="{FA3CD3A3-D3C1-4567-BEC0-3A50E9A3A630}"/>
          </ac:spMkLst>
        </pc:spChg>
        <pc:spChg chg="add">
          <ac:chgData name="Boogaard, J.A. (Jeroen)" userId="5d8bfbb9-ac4d-4b54-995c-89502a1fc463" providerId="ADAL" clId="{D723991C-BA02-FE4F-AD35-ACF98655C009}" dt="2023-02-06T23:09:26.127" v="1133" actId="26606"/>
          <ac:spMkLst>
            <pc:docMk/>
            <pc:sldMk cId="1312262584" sldId="446"/>
            <ac:spMk id="33" creationId="{823AC064-BC96-4F32-8AE1-B2FD38754823}"/>
          </ac:spMkLst>
        </pc:spChg>
        <pc:picChg chg="add del mod">
          <ac:chgData name="Boogaard, J.A. (Jeroen)" userId="5d8bfbb9-ac4d-4b54-995c-89502a1fc463" providerId="ADAL" clId="{D723991C-BA02-FE4F-AD35-ACF98655C009}" dt="2023-02-06T23:09:26.127" v="1133" actId="26606"/>
          <ac:picMkLst>
            <pc:docMk/>
            <pc:sldMk cId="1312262584" sldId="446"/>
            <ac:picMk id="5" creationId="{34ACD1AE-9822-7008-5B2A-1E0683604E42}"/>
          </ac:picMkLst>
        </pc:picChg>
        <pc:cxnChg chg="add del">
          <ac:chgData name="Boogaard, J.A. (Jeroen)" userId="5d8bfbb9-ac4d-4b54-995c-89502a1fc463" providerId="ADAL" clId="{D723991C-BA02-FE4F-AD35-ACF98655C009}" dt="2023-02-06T23:06:15.061" v="1086" actId="26606"/>
          <ac:cxnSpMkLst>
            <pc:docMk/>
            <pc:sldMk cId="1312262584" sldId="446"/>
            <ac:cxnSpMk id="16" creationId="{E2FFB46B-05BC-4950-B18A-9593FDAE6ED7}"/>
          </ac:cxnSpMkLst>
        </pc:cxnChg>
        <pc:cxnChg chg="add del">
          <ac:chgData name="Boogaard, J.A. (Jeroen)" userId="5d8bfbb9-ac4d-4b54-995c-89502a1fc463" providerId="ADAL" clId="{D723991C-BA02-FE4F-AD35-ACF98655C009}" dt="2023-02-06T23:06:20.357" v="1090" actId="26606"/>
          <ac:cxnSpMkLst>
            <pc:docMk/>
            <pc:sldMk cId="1312262584" sldId="446"/>
            <ac:cxnSpMk id="17" creationId="{E2FFB46B-05BC-4950-B18A-9593FDAE6ED7}"/>
          </ac:cxnSpMkLst>
        </pc:cxnChg>
        <pc:cxnChg chg="add del">
          <ac:chgData name="Boogaard, J.A. (Jeroen)" userId="5d8bfbb9-ac4d-4b54-995c-89502a1fc463" providerId="ADAL" clId="{D723991C-BA02-FE4F-AD35-ACF98655C009}" dt="2023-02-06T23:09:26.127" v="1133" actId="26606"/>
          <ac:cxnSpMkLst>
            <pc:docMk/>
            <pc:sldMk cId="1312262584" sldId="446"/>
            <ac:cxnSpMk id="20" creationId="{D2E961F1-4A28-4A5F-BBD4-6E400E5E6C75}"/>
          </ac:cxnSpMkLst>
        </pc:cxnChg>
        <pc:cxnChg chg="add del">
          <ac:chgData name="Boogaard, J.A. (Jeroen)" userId="5d8bfbb9-ac4d-4b54-995c-89502a1fc463" providerId="ADAL" clId="{D723991C-BA02-FE4F-AD35-ACF98655C009}" dt="2023-02-06T23:09:26.127" v="1133" actId="26606"/>
          <ac:cxnSpMkLst>
            <pc:docMk/>
            <pc:sldMk cId="1312262584" sldId="446"/>
            <ac:cxnSpMk id="22" creationId="{A82415D3-DDE5-4D63-8CB3-23A5EC581B27}"/>
          </ac:cxnSpMkLst>
        </pc:cxnChg>
        <pc:cxnChg chg="add del">
          <ac:chgData name="Boogaard, J.A. (Jeroen)" userId="5d8bfbb9-ac4d-4b54-995c-89502a1fc463" providerId="ADAL" clId="{D723991C-BA02-FE4F-AD35-ACF98655C009}" dt="2023-02-06T23:09:26.127" v="1133" actId="26606"/>
          <ac:cxnSpMkLst>
            <pc:docMk/>
            <pc:sldMk cId="1312262584" sldId="446"/>
            <ac:cxnSpMk id="23" creationId="{AD7193FB-6AE6-4B3B-8F89-56B55DD63B4D}"/>
          </ac:cxnSpMkLst>
        </pc:cxnChg>
        <pc:cxnChg chg="add del">
          <ac:chgData name="Boogaard, J.A. (Jeroen)" userId="5d8bfbb9-ac4d-4b54-995c-89502a1fc463" providerId="ADAL" clId="{D723991C-BA02-FE4F-AD35-ACF98655C009}" dt="2023-02-06T23:09:24.269" v="1130" actId="26606"/>
          <ac:cxnSpMkLst>
            <pc:docMk/>
            <pc:sldMk cId="1312262584" sldId="446"/>
            <ac:cxnSpMk id="29" creationId="{8AD2EEB5-F5B4-4BDA-8293-9A997C12990F}"/>
          </ac:cxnSpMkLst>
        </pc:cxnChg>
        <pc:cxnChg chg="add del">
          <ac:chgData name="Boogaard, J.A. (Jeroen)" userId="5d8bfbb9-ac4d-4b54-995c-89502a1fc463" providerId="ADAL" clId="{D723991C-BA02-FE4F-AD35-ACF98655C009}" dt="2023-02-06T23:07:13.905" v="1102" actId="26606"/>
          <ac:cxnSpMkLst>
            <pc:docMk/>
            <pc:sldMk cId="1312262584" sldId="446"/>
            <ac:cxnSpMk id="34" creationId="{B56D13EF-D431-4D0F-BFFC-1B5A686FF9BD}"/>
          </ac:cxnSpMkLst>
        </pc:cxnChg>
        <pc:cxnChg chg="add">
          <ac:chgData name="Boogaard, J.A. (Jeroen)" userId="5d8bfbb9-ac4d-4b54-995c-89502a1fc463" providerId="ADAL" clId="{D723991C-BA02-FE4F-AD35-ACF98655C009}" dt="2023-02-06T23:09:26.127" v="1133" actId="26606"/>
          <ac:cxnSpMkLst>
            <pc:docMk/>
            <pc:sldMk cId="1312262584" sldId="446"/>
            <ac:cxnSpMk id="35" creationId="{7E7C77BC-7138-40B1-A15B-20F57A494629}"/>
          </ac:cxnSpMkLst>
        </pc:cxnChg>
      </pc:sldChg>
      <pc:sldChg chg="new del">
        <pc:chgData name="Boogaard, J.A. (Jeroen)" userId="5d8bfbb9-ac4d-4b54-995c-89502a1fc463" providerId="ADAL" clId="{D723991C-BA02-FE4F-AD35-ACF98655C009}" dt="2023-02-06T23:04:57.016" v="1063" actId="2696"/>
        <pc:sldMkLst>
          <pc:docMk/>
          <pc:sldMk cId="2900218188" sldId="446"/>
        </pc:sldMkLst>
      </pc:sldChg>
      <pc:sldChg chg="addSp delSp modSp add del mod ord setBg delDesignElem">
        <pc:chgData name="Boogaard, J.A. (Jeroen)" userId="5d8bfbb9-ac4d-4b54-995c-89502a1fc463" providerId="ADAL" clId="{D723991C-BA02-FE4F-AD35-ACF98655C009}" dt="2023-02-07T11:56:28.779" v="1164" actId="2696"/>
        <pc:sldMkLst>
          <pc:docMk/>
          <pc:sldMk cId="1844707967" sldId="447"/>
        </pc:sldMkLst>
        <pc:spChg chg="add mod">
          <ac:chgData name="Boogaard, J.A. (Jeroen)" userId="5d8bfbb9-ac4d-4b54-995c-89502a1fc463" providerId="ADAL" clId="{D723991C-BA02-FE4F-AD35-ACF98655C009}" dt="2023-02-07T11:56:21.241" v="1157"/>
          <ac:spMkLst>
            <pc:docMk/>
            <pc:sldMk cId="1844707967" sldId="447"/>
            <ac:spMk id="4" creationId="{65FFE3DE-0430-7E06-6E6A-598BB4A319AC}"/>
          </ac:spMkLst>
        </pc:spChg>
        <pc:spChg chg="add del mod">
          <ac:chgData name="Boogaard, J.A. (Jeroen)" userId="5d8bfbb9-ac4d-4b54-995c-89502a1fc463" providerId="ADAL" clId="{D723991C-BA02-FE4F-AD35-ACF98655C009}" dt="2023-02-07T11:56:26.908" v="1163" actId="478"/>
          <ac:spMkLst>
            <pc:docMk/>
            <pc:sldMk cId="1844707967" sldId="447"/>
            <ac:spMk id="5" creationId="{A6789394-1528-4A8A-F011-B6EF4C7B8089}"/>
          </ac:spMkLst>
        </pc:spChg>
        <pc:spChg chg="del">
          <ac:chgData name="Boogaard, J.A. (Jeroen)" userId="5d8bfbb9-ac4d-4b54-995c-89502a1fc463" providerId="ADAL" clId="{D723991C-BA02-FE4F-AD35-ACF98655C009}" dt="2023-02-07T11:56:07.533" v="1155"/>
          <ac:spMkLst>
            <pc:docMk/>
            <pc:sldMk cId="1844707967" sldId="447"/>
            <ac:spMk id="8" creationId="{907EF6B7-1338-4443-8C46-6A318D952DFD}"/>
          </ac:spMkLst>
        </pc:spChg>
        <pc:spChg chg="del">
          <ac:chgData name="Boogaard, J.A. (Jeroen)" userId="5d8bfbb9-ac4d-4b54-995c-89502a1fc463" providerId="ADAL" clId="{D723991C-BA02-FE4F-AD35-ACF98655C009}" dt="2023-02-07T11:56:07.533" v="1155"/>
          <ac:spMkLst>
            <pc:docMk/>
            <pc:sldMk cId="1844707967" sldId="447"/>
            <ac:spMk id="10" creationId="{DAAE4CDD-124C-4DCF-9584-B6033B545DD5}"/>
          </ac:spMkLst>
        </pc:spChg>
        <pc:spChg chg="del">
          <ac:chgData name="Boogaard, J.A. (Jeroen)" userId="5d8bfbb9-ac4d-4b54-995c-89502a1fc463" providerId="ADAL" clId="{D723991C-BA02-FE4F-AD35-ACF98655C009}" dt="2023-02-07T11:56:07.533" v="1155"/>
          <ac:spMkLst>
            <pc:docMk/>
            <pc:sldMk cId="1844707967" sldId="447"/>
            <ac:spMk id="12" creationId="{081E4A58-353D-44AE-B2FC-2A74E2E400F7}"/>
          </ac:spMkLst>
        </pc:spChg>
      </pc:sldChg>
      <pc:sldChg chg="modSp add mod">
        <pc:chgData name="Boogaard, J.A. (Jeroen)" userId="5d8bfbb9-ac4d-4b54-995c-89502a1fc463" providerId="ADAL" clId="{D723991C-BA02-FE4F-AD35-ACF98655C009}" dt="2023-02-08T07:58:57.230" v="1846" actId="20577"/>
        <pc:sldMkLst>
          <pc:docMk/>
          <pc:sldMk cId="2125827316" sldId="447"/>
        </pc:sldMkLst>
        <pc:spChg chg="mod">
          <ac:chgData name="Boogaard, J.A. (Jeroen)" userId="5d8bfbb9-ac4d-4b54-995c-89502a1fc463" providerId="ADAL" clId="{D723991C-BA02-FE4F-AD35-ACF98655C009}" dt="2023-02-08T07:48:34.120" v="1447" actId="20577"/>
          <ac:spMkLst>
            <pc:docMk/>
            <pc:sldMk cId="2125827316" sldId="447"/>
            <ac:spMk id="2" creationId="{CBBA22F7-8D91-97F4-B104-803D35B5ADC2}"/>
          </ac:spMkLst>
        </pc:spChg>
        <pc:spChg chg="mod">
          <ac:chgData name="Boogaard, J.A. (Jeroen)" userId="5d8bfbb9-ac4d-4b54-995c-89502a1fc463" providerId="ADAL" clId="{D723991C-BA02-FE4F-AD35-ACF98655C009}" dt="2023-02-08T07:58:57.230" v="1846" actId="20577"/>
          <ac:spMkLst>
            <pc:docMk/>
            <pc:sldMk cId="2125827316" sldId="447"/>
            <ac:spMk id="3" creationId="{B658412C-1489-CF7E-DEF1-229875DEF61B}"/>
          </ac:spMkLst>
        </pc:spChg>
      </pc:sldChg>
    </pc:docChg>
  </pc:docChgLst>
  <pc:docChgLst>
    <pc:chgData name="Boogaard, J.A. (Jeroen)" userId="5d8bfbb9-ac4d-4b54-995c-89502a1fc463" providerId="ADAL" clId="{BDF56CB2-9823-4345-A726-FF926C4034B2}"/>
    <pc:docChg chg="undo custSel addSld delSld modSld sldOrd">
      <pc:chgData name="Boogaard, J.A. (Jeroen)" userId="5d8bfbb9-ac4d-4b54-995c-89502a1fc463" providerId="ADAL" clId="{BDF56CB2-9823-4345-A726-FF926C4034B2}" dt="2023-02-15T08:30:01.054" v="687" actId="1076"/>
      <pc:docMkLst>
        <pc:docMk/>
      </pc:docMkLst>
      <pc:sldChg chg="modSp mod">
        <pc:chgData name="Boogaard, J.A. (Jeroen)" userId="5d8bfbb9-ac4d-4b54-995c-89502a1fc463" providerId="ADAL" clId="{BDF56CB2-9823-4345-A726-FF926C4034B2}" dt="2023-02-15T07:19:12.473" v="536" actId="20577"/>
        <pc:sldMkLst>
          <pc:docMk/>
          <pc:sldMk cId="494620533" sldId="408"/>
        </pc:sldMkLst>
        <pc:spChg chg="mod">
          <ac:chgData name="Boogaard, J.A. (Jeroen)" userId="5d8bfbb9-ac4d-4b54-995c-89502a1fc463" providerId="ADAL" clId="{BDF56CB2-9823-4345-A726-FF926C4034B2}" dt="2023-02-12T21:17:23.850" v="447" actId="20577"/>
          <ac:spMkLst>
            <pc:docMk/>
            <pc:sldMk cId="494620533" sldId="408"/>
            <ac:spMk id="4" creationId="{59AE7370-A288-CC6C-DBB6-03D6C6410C8B}"/>
          </ac:spMkLst>
        </pc:spChg>
        <pc:spChg chg="mod">
          <ac:chgData name="Boogaard, J.A. (Jeroen)" userId="5d8bfbb9-ac4d-4b54-995c-89502a1fc463" providerId="ADAL" clId="{BDF56CB2-9823-4345-A726-FF926C4034B2}" dt="2023-02-15T07:19:12.473" v="536" actId="20577"/>
          <ac:spMkLst>
            <pc:docMk/>
            <pc:sldMk cId="494620533" sldId="408"/>
            <ac:spMk id="5" creationId="{DEAF36B9-323F-A68E-C801-633A5BD0E04E}"/>
          </ac:spMkLst>
        </pc:spChg>
      </pc:sldChg>
      <pc:sldChg chg="addSp delSp modSp mod ord setClrOvrMap">
        <pc:chgData name="Boogaard, J.A. (Jeroen)" userId="5d8bfbb9-ac4d-4b54-995c-89502a1fc463" providerId="ADAL" clId="{BDF56CB2-9823-4345-A726-FF926C4034B2}" dt="2023-02-15T07:25:42.420" v="685" actId="26606"/>
        <pc:sldMkLst>
          <pc:docMk/>
          <pc:sldMk cId="2272808181" sldId="425"/>
        </pc:sldMkLst>
        <pc:spChg chg="mod ord">
          <ac:chgData name="Boogaard, J.A. (Jeroen)" userId="5d8bfbb9-ac4d-4b54-995c-89502a1fc463" providerId="ADAL" clId="{BDF56CB2-9823-4345-A726-FF926C4034B2}" dt="2023-02-15T07:25:42.420" v="685" actId="26606"/>
          <ac:spMkLst>
            <pc:docMk/>
            <pc:sldMk cId="2272808181" sldId="425"/>
            <ac:spMk id="2" creationId="{1E9AC033-285B-67DA-7B8D-54BE2A328340}"/>
          </ac:spMkLst>
        </pc:spChg>
        <pc:spChg chg="add del">
          <ac:chgData name="Boogaard, J.A. (Jeroen)" userId="5d8bfbb9-ac4d-4b54-995c-89502a1fc463" providerId="ADAL" clId="{BDF56CB2-9823-4345-A726-FF926C4034B2}" dt="2023-02-12T20:53:19.884" v="7" actId="26606"/>
          <ac:spMkLst>
            <pc:docMk/>
            <pc:sldMk cId="2272808181" sldId="425"/>
            <ac:spMk id="39" creationId="{1D63C574-BFD2-41A1-A567-B0C3CC7FDD4F}"/>
          </ac:spMkLst>
        </pc:spChg>
        <pc:spChg chg="add del">
          <ac:chgData name="Boogaard, J.A. (Jeroen)" userId="5d8bfbb9-ac4d-4b54-995c-89502a1fc463" providerId="ADAL" clId="{BDF56CB2-9823-4345-A726-FF926C4034B2}" dt="2023-02-12T20:53:19.884" v="7" actId="26606"/>
          <ac:spMkLst>
            <pc:docMk/>
            <pc:sldMk cId="2272808181" sldId="425"/>
            <ac:spMk id="40" creationId="{E2A46BAB-8C31-42B2-90E8-B26DD3E81D37}"/>
          </ac:spMkLst>
        </pc:spChg>
        <pc:spChg chg="add del">
          <ac:chgData name="Boogaard, J.A. (Jeroen)" userId="5d8bfbb9-ac4d-4b54-995c-89502a1fc463" providerId="ADAL" clId="{BDF56CB2-9823-4345-A726-FF926C4034B2}" dt="2023-02-12T20:53:19.827" v="6" actId="26606"/>
          <ac:spMkLst>
            <pc:docMk/>
            <pc:sldMk cId="2272808181" sldId="425"/>
            <ac:spMk id="44" creationId="{61293230-B0F6-45B1-96D1-13D18E242995}"/>
          </ac:spMkLst>
        </pc:spChg>
        <pc:spChg chg="add del">
          <ac:chgData name="Boogaard, J.A. (Jeroen)" userId="5d8bfbb9-ac4d-4b54-995c-89502a1fc463" providerId="ADAL" clId="{BDF56CB2-9823-4345-A726-FF926C4034B2}" dt="2023-02-12T20:53:19.827" v="6" actId="26606"/>
          <ac:spMkLst>
            <pc:docMk/>
            <pc:sldMk cId="2272808181" sldId="425"/>
            <ac:spMk id="45" creationId="{0A1E0707-4985-454B-ACE0-4855BB55875E}"/>
          </ac:spMkLst>
        </pc:spChg>
        <pc:spChg chg="add del">
          <ac:chgData name="Boogaard, J.A. (Jeroen)" userId="5d8bfbb9-ac4d-4b54-995c-89502a1fc463" providerId="ADAL" clId="{BDF56CB2-9823-4345-A726-FF926C4034B2}" dt="2023-02-12T20:53:41.854" v="11" actId="26606"/>
          <ac:spMkLst>
            <pc:docMk/>
            <pc:sldMk cId="2272808181" sldId="425"/>
            <ac:spMk id="48" creationId="{61293230-B0F6-45B1-96D1-13D18E242995}"/>
          </ac:spMkLst>
        </pc:spChg>
        <pc:spChg chg="add del">
          <ac:chgData name="Boogaard, J.A. (Jeroen)" userId="5d8bfbb9-ac4d-4b54-995c-89502a1fc463" providerId="ADAL" clId="{BDF56CB2-9823-4345-A726-FF926C4034B2}" dt="2023-02-12T20:53:41.854" v="11" actId="26606"/>
          <ac:spMkLst>
            <pc:docMk/>
            <pc:sldMk cId="2272808181" sldId="425"/>
            <ac:spMk id="50" creationId="{0A1E0707-4985-454B-ACE0-4855BB55875E}"/>
          </ac:spMkLst>
        </pc:spChg>
        <pc:spChg chg="add del">
          <ac:chgData name="Boogaard, J.A. (Jeroen)" userId="5d8bfbb9-ac4d-4b54-995c-89502a1fc463" providerId="ADAL" clId="{BDF56CB2-9823-4345-A726-FF926C4034B2}" dt="2023-02-12T20:53:41.847" v="10" actId="26606"/>
          <ac:spMkLst>
            <pc:docMk/>
            <pc:sldMk cId="2272808181" sldId="425"/>
            <ac:spMk id="59" creationId="{CF62D2A7-8207-488C-9F46-316BA81A16C8}"/>
          </ac:spMkLst>
        </pc:spChg>
        <pc:spChg chg="add del">
          <ac:chgData name="Boogaard, J.A. (Jeroen)" userId="5d8bfbb9-ac4d-4b54-995c-89502a1fc463" providerId="ADAL" clId="{BDF56CB2-9823-4345-A726-FF926C4034B2}" dt="2023-02-12T21:17:08.644" v="441" actId="26606"/>
          <ac:spMkLst>
            <pc:docMk/>
            <pc:sldMk cId="2272808181" sldId="425"/>
            <ac:spMk id="61" creationId="{61293230-B0F6-45B1-96D1-13D18E242995}"/>
          </ac:spMkLst>
        </pc:spChg>
        <pc:spChg chg="add del">
          <ac:chgData name="Boogaard, J.A. (Jeroen)" userId="5d8bfbb9-ac4d-4b54-995c-89502a1fc463" providerId="ADAL" clId="{BDF56CB2-9823-4345-A726-FF926C4034B2}" dt="2023-02-12T21:17:08.644" v="441" actId="26606"/>
          <ac:spMkLst>
            <pc:docMk/>
            <pc:sldMk cId="2272808181" sldId="425"/>
            <ac:spMk id="62" creationId="{0A1E0707-4985-454B-ACE0-4855BB55875E}"/>
          </ac:spMkLst>
        </pc:spChg>
        <pc:spChg chg="add del">
          <ac:chgData name="Boogaard, J.A. (Jeroen)" userId="5d8bfbb9-ac4d-4b54-995c-89502a1fc463" providerId="ADAL" clId="{BDF56CB2-9823-4345-A726-FF926C4034B2}" dt="2023-02-12T21:17:08.590" v="440" actId="26606"/>
          <ac:spMkLst>
            <pc:docMk/>
            <pc:sldMk cId="2272808181" sldId="425"/>
            <ac:spMk id="64" creationId="{5E52985E-2553-471E-82AA-5ED7A329890A}"/>
          </ac:spMkLst>
        </pc:spChg>
        <pc:spChg chg="add del">
          <ac:chgData name="Boogaard, J.A. (Jeroen)" userId="5d8bfbb9-ac4d-4b54-995c-89502a1fc463" providerId="ADAL" clId="{BDF56CB2-9823-4345-A726-FF926C4034B2}" dt="2023-02-12T20:55:33.095" v="67" actId="26606"/>
          <ac:spMkLst>
            <pc:docMk/>
            <pc:sldMk cId="2272808181" sldId="425"/>
            <ac:spMk id="67" creationId="{61293230-B0F6-45B1-96D1-13D18E242995}"/>
          </ac:spMkLst>
        </pc:spChg>
        <pc:spChg chg="add del">
          <ac:chgData name="Boogaard, J.A. (Jeroen)" userId="5d8bfbb9-ac4d-4b54-995c-89502a1fc463" providerId="ADAL" clId="{BDF56CB2-9823-4345-A726-FF926C4034B2}" dt="2023-02-15T07:25:42.420" v="685" actId="26606"/>
          <ac:spMkLst>
            <pc:docMk/>
            <pc:sldMk cId="2272808181" sldId="425"/>
            <ac:spMk id="68" creationId="{CF62D2A7-8207-488C-9F46-316BA81A16C8}"/>
          </ac:spMkLst>
        </pc:spChg>
        <pc:spChg chg="add del">
          <ac:chgData name="Boogaard, J.A. (Jeroen)" userId="5d8bfbb9-ac4d-4b54-995c-89502a1fc463" providerId="ADAL" clId="{BDF56CB2-9823-4345-A726-FF926C4034B2}" dt="2023-02-12T20:55:33.095" v="67" actId="26606"/>
          <ac:spMkLst>
            <pc:docMk/>
            <pc:sldMk cId="2272808181" sldId="425"/>
            <ac:spMk id="69" creationId="{0A1E0707-4985-454B-ACE0-4855BB55875E}"/>
          </ac:spMkLst>
        </pc:spChg>
        <pc:spChg chg="add del">
          <ac:chgData name="Boogaard, J.A. (Jeroen)" userId="5d8bfbb9-ac4d-4b54-995c-89502a1fc463" providerId="ADAL" clId="{BDF56CB2-9823-4345-A726-FF926C4034B2}" dt="2023-02-12T20:55:34.582" v="69" actId="26606"/>
          <ac:spMkLst>
            <pc:docMk/>
            <pc:sldMk cId="2272808181" sldId="425"/>
            <ac:spMk id="71" creationId="{61293230-B0F6-45B1-96D1-13D18E242995}"/>
          </ac:spMkLst>
        </pc:spChg>
        <pc:spChg chg="add del">
          <ac:chgData name="Boogaard, J.A. (Jeroen)" userId="5d8bfbb9-ac4d-4b54-995c-89502a1fc463" providerId="ADAL" clId="{BDF56CB2-9823-4345-A726-FF926C4034B2}" dt="2023-02-12T20:55:34.582" v="69" actId="26606"/>
          <ac:spMkLst>
            <pc:docMk/>
            <pc:sldMk cId="2272808181" sldId="425"/>
            <ac:spMk id="72" creationId="{0A1E0707-4985-454B-ACE0-4855BB55875E}"/>
          </ac:spMkLst>
        </pc:spChg>
        <pc:spChg chg="add del">
          <ac:chgData name="Boogaard, J.A. (Jeroen)" userId="5d8bfbb9-ac4d-4b54-995c-89502a1fc463" providerId="ADAL" clId="{BDF56CB2-9823-4345-A726-FF926C4034B2}" dt="2023-02-15T07:25:41.012" v="682" actId="26606"/>
          <ac:spMkLst>
            <pc:docMk/>
            <pc:sldMk cId="2272808181" sldId="425"/>
            <ac:spMk id="73" creationId="{F13C74B1-5B17-4795-BED0-7140497B445A}"/>
          </ac:spMkLst>
        </pc:spChg>
        <pc:spChg chg="add del">
          <ac:chgData name="Boogaard, J.A. (Jeroen)" userId="5d8bfbb9-ac4d-4b54-995c-89502a1fc463" providerId="ADAL" clId="{BDF56CB2-9823-4345-A726-FF926C4034B2}" dt="2023-02-15T07:25:41.012" v="682" actId="26606"/>
          <ac:spMkLst>
            <pc:docMk/>
            <pc:sldMk cId="2272808181" sldId="425"/>
            <ac:spMk id="75" creationId="{D4974D33-8DC5-464E-8C6D-BE58F0669C17}"/>
          </ac:spMkLst>
        </pc:spChg>
        <pc:spChg chg="add del">
          <ac:chgData name="Boogaard, J.A. (Jeroen)" userId="5d8bfbb9-ac4d-4b54-995c-89502a1fc463" providerId="ADAL" clId="{BDF56CB2-9823-4345-A726-FF926C4034B2}" dt="2023-02-15T07:25:42.365" v="684" actId="26606"/>
          <ac:spMkLst>
            <pc:docMk/>
            <pc:sldMk cId="2272808181" sldId="425"/>
            <ac:spMk id="77" creationId="{F13C74B1-5B17-4795-BED0-7140497B445A}"/>
          </ac:spMkLst>
        </pc:spChg>
        <pc:spChg chg="add del">
          <ac:chgData name="Boogaard, J.A. (Jeroen)" userId="5d8bfbb9-ac4d-4b54-995c-89502a1fc463" providerId="ADAL" clId="{BDF56CB2-9823-4345-A726-FF926C4034B2}" dt="2023-02-15T07:25:42.365" v="684" actId="26606"/>
          <ac:spMkLst>
            <pc:docMk/>
            <pc:sldMk cId="2272808181" sldId="425"/>
            <ac:spMk id="78" creationId="{D4974D33-8DC5-464E-8C6D-BE58F0669C17}"/>
          </ac:spMkLst>
        </pc:spChg>
        <pc:spChg chg="add">
          <ac:chgData name="Boogaard, J.A. (Jeroen)" userId="5d8bfbb9-ac4d-4b54-995c-89502a1fc463" providerId="ADAL" clId="{BDF56CB2-9823-4345-A726-FF926C4034B2}" dt="2023-02-15T07:25:42.420" v="685" actId="26606"/>
          <ac:spMkLst>
            <pc:docMk/>
            <pc:sldMk cId="2272808181" sldId="425"/>
            <ac:spMk id="80" creationId="{F13C74B1-5B17-4795-BED0-7140497B445A}"/>
          </ac:spMkLst>
        </pc:spChg>
        <pc:spChg chg="add">
          <ac:chgData name="Boogaard, J.A. (Jeroen)" userId="5d8bfbb9-ac4d-4b54-995c-89502a1fc463" providerId="ADAL" clId="{BDF56CB2-9823-4345-A726-FF926C4034B2}" dt="2023-02-15T07:25:42.420" v="685" actId="26606"/>
          <ac:spMkLst>
            <pc:docMk/>
            <pc:sldMk cId="2272808181" sldId="425"/>
            <ac:spMk id="81" creationId="{D4974D33-8DC5-464E-8C6D-BE58F0669C17}"/>
          </ac:spMkLst>
        </pc:spChg>
        <pc:grpChg chg="add del">
          <ac:chgData name="Boogaard, J.A. (Jeroen)" userId="5d8bfbb9-ac4d-4b54-995c-89502a1fc463" providerId="ADAL" clId="{BDF56CB2-9823-4345-A726-FF926C4034B2}" dt="2023-02-12T20:53:19.884" v="7" actId="26606"/>
          <ac:grpSpMkLst>
            <pc:docMk/>
            <pc:sldMk cId="2272808181" sldId="425"/>
            <ac:grpSpMk id="31" creationId="{43F5E015-E085-4624-B431-B42414448684}"/>
          </ac:grpSpMkLst>
        </pc:grpChg>
        <pc:grpChg chg="add del">
          <ac:chgData name="Boogaard, J.A. (Jeroen)" userId="5d8bfbb9-ac4d-4b54-995c-89502a1fc463" providerId="ADAL" clId="{BDF56CB2-9823-4345-A726-FF926C4034B2}" dt="2023-02-12T20:53:19.884" v="7" actId="26606"/>
          <ac:grpSpMkLst>
            <pc:docMk/>
            <pc:sldMk cId="2272808181" sldId="425"/>
            <ac:grpSpMk id="41" creationId="{B3F7A3C7-0737-4E57-B30E-8EEFE638B401}"/>
          </ac:grpSpMkLst>
        </pc:grpChg>
        <pc:graphicFrameChg chg="mod ord modGraphic">
          <ac:chgData name="Boogaard, J.A. (Jeroen)" userId="5d8bfbb9-ac4d-4b54-995c-89502a1fc463" providerId="ADAL" clId="{BDF56CB2-9823-4345-A726-FF926C4034B2}" dt="2023-02-15T07:25:42.420" v="685" actId="26606"/>
          <ac:graphicFrameMkLst>
            <pc:docMk/>
            <pc:sldMk cId="2272808181" sldId="425"/>
            <ac:graphicFrameMk id="18" creationId="{01D170F7-14BF-27D6-8F58-C247E8B5CA7B}"/>
          </ac:graphicFrameMkLst>
        </pc:graphicFrameChg>
        <pc:picChg chg="del mod ord">
          <ac:chgData name="Boogaard, J.A. (Jeroen)" userId="5d8bfbb9-ac4d-4b54-995c-89502a1fc463" providerId="ADAL" clId="{BDF56CB2-9823-4345-A726-FF926C4034B2}" dt="2023-02-15T07:25:35.640" v="680" actId="478"/>
          <ac:picMkLst>
            <pc:docMk/>
            <pc:sldMk cId="2272808181" sldId="425"/>
            <ac:picMk id="4" creationId="{6B291129-7165-4ED1-BE26-D88F29BF31CB}"/>
          </ac:picMkLst>
        </pc:picChg>
        <pc:picChg chg="mod ord">
          <ac:chgData name="Boogaard, J.A. (Jeroen)" userId="5d8bfbb9-ac4d-4b54-995c-89502a1fc463" providerId="ADAL" clId="{BDF56CB2-9823-4345-A726-FF926C4034B2}" dt="2023-02-15T07:25:42.420" v="685" actId="26606"/>
          <ac:picMkLst>
            <pc:docMk/>
            <pc:sldMk cId="2272808181" sldId="425"/>
            <ac:picMk id="6" creationId="{B053F98D-E450-4A2B-9A28-A54D7390578C}"/>
          </ac:picMkLst>
        </pc:picChg>
        <pc:cxnChg chg="add del">
          <ac:chgData name="Boogaard, J.A. (Jeroen)" userId="5d8bfbb9-ac4d-4b54-995c-89502a1fc463" providerId="ADAL" clId="{BDF56CB2-9823-4345-A726-FF926C4034B2}" dt="2023-02-12T21:17:08.590" v="440" actId="26606"/>
          <ac:cxnSpMkLst>
            <pc:docMk/>
            <pc:sldMk cId="2272808181" sldId="425"/>
            <ac:cxnSpMk id="65" creationId="{DAE3ABC6-4042-4293-A7DF-F01181363B7E}"/>
          </ac:cxnSpMkLst>
        </pc:cxnChg>
      </pc:sldChg>
      <pc:sldChg chg="addSp delSp modSp mod">
        <pc:chgData name="Boogaard, J.A. (Jeroen)" userId="5d8bfbb9-ac4d-4b54-995c-89502a1fc463" providerId="ADAL" clId="{BDF56CB2-9823-4345-A726-FF926C4034B2}" dt="2023-02-15T08:30:01.054" v="687" actId="1076"/>
        <pc:sldMkLst>
          <pc:docMk/>
          <pc:sldMk cId="2125827316" sldId="447"/>
        </pc:sldMkLst>
        <pc:spChg chg="mod">
          <ac:chgData name="Boogaard, J.A. (Jeroen)" userId="5d8bfbb9-ac4d-4b54-995c-89502a1fc463" providerId="ADAL" clId="{BDF56CB2-9823-4345-A726-FF926C4034B2}" dt="2023-02-15T07:25:02.359" v="662" actId="26606"/>
          <ac:spMkLst>
            <pc:docMk/>
            <pc:sldMk cId="2125827316" sldId="447"/>
            <ac:spMk id="2" creationId="{CBBA22F7-8D91-97F4-B104-803D35B5ADC2}"/>
          </ac:spMkLst>
        </pc:spChg>
        <pc:spChg chg="del mod">
          <ac:chgData name="Boogaard, J.A. (Jeroen)" userId="5d8bfbb9-ac4d-4b54-995c-89502a1fc463" providerId="ADAL" clId="{BDF56CB2-9823-4345-A726-FF926C4034B2}" dt="2023-02-12T20:59:55.002" v="225" actId="26606"/>
          <ac:spMkLst>
            <pc:docMk/>
            <pc:sldMk cId="2125827316" sldId="447"/>
            <ac:spMk id="3" creationId="{B658412C-1489-CF7E-DEF1-229875DEF61B}"/>
          </ac:spMkLst>
        </pc:spChg>
        <pc:spChg chg="add del mod">
          <ac:chgData name="Boogaard, J.A. (Jeroen)" userId="5d8bfbb9-ac4d-4b54-995c-89502a1fc463" providerId="ADAL" clId="{BDF56CB2-9823-4345-A726-FF926C4034B2}" dt="2023-02-15T07:24:45.859" v="659" actId="26606"/>
          <ac:spMkLst>
            <pc:docMk/>
            <pc:sldMk cId="2125827316" sldId="447"/>
            <ac:spMk id="4" creationId="{86C8BBF7-F829-2FD7-F5F3-F089F823DB07}"/>
          </ac:spMkLst>
        </pc:spChg>
        <pc:spChg chg="add del">
          <ac:chgData name="Boogaard, J.A. (Jeroen)" userId="5d8bfbb9-ac4d-4b54-995c-89502a1fc463" providerId="ADAL" clId="{BDF56CB2-9823-4345-A726-FF926C4034B2}" dt="2023-02-12T20:59:55.002" v="225" actId="26606"/>
          <ac:spMkLst>
            <pc:docMk/>
            <pc:sldMk cId="2125827316" sldId="447"/>
            <ac:spMk id="91" creationId="{8F7AFB9A-7364-478C-B48B-8523CDD9AE8D}"/>
          </ac:spMkLst>
        </pc:spChg>
        <pc:spChg chg="add del">
          <ac:chgData name="Boogaard, J.A. (Jeroen)" userId="5d8bfbb9-ac4d-4b54-995c-89502a1fc463" providerId="ADAL" clId="{BDF56CB2-9823-4345-A726-FF926C4034B2}" dt="2023-02-12T20:59:55.002" v="225" actId="26606"/>
          <ac:spMkLst>
            <pc:docMk/>
            <pc:sldMk cId="2125827316" sldId="447"/>
            <ac:spMk id="92" creationId="{36678033-86B6-40E6-BE90-78D8ED4E3A31}"/>
          </ac:spMkLst>
        </pc:spChg>
        <pc:spChg chg="add del">
          <ac:chgData name="Boogaard, J.A. (Jeroen)" userId="5d8bfbb9-ac4d-4b54-995c-89502a1fc463" providerId="ADAL" clId="{BDF56CB2-9823-4345-A726-FF926C4034B2}" dt="2023-02-12T20:59:55.002" v="225" actId="26606"/>
          <ac:spMkLst>
            <pc:docMk/>
            <pc:sldMk cId="2125827316" sldId="447"/>
            <ac:spMk id="93" creationId="{D2542E1A-076E-4A34-BB67-2BF961754E0C}"/>
          </ac:spMkLst>
        </pc:spChg>
        <pc:spChg chg="add del">
          <ac:chgData name="Boogaard, J.A. (Jeroen)" userId="5d8bfbb9-ac4d-4b54-995c-89502a1fc463" providerId="ADAL" clId="{BDF56CB2-9823-4345-A726-FF926C4034B2}" dt="2023-02-12T20:59:55.002" v="225" actId="26606"/>
          <ac:spMkLst>
            <pc:docMk/>
            <pc:sldMk cId="2125827316" sldId="447"/>
            <ac:spMk id="94" creationId="{75C56826-D4E5-42ED-8529-079651CB3005}"/>
          </ac:spMkLst>
        </pc:spChg>
        <pc:spChg chg="add del">
          <ac:chgData name="Boogaard, J.A. (Jeroen)" userId="5d8bfbb9-ac4d-4b54-995c-89502a1fc463" providerId="ADAL" clId="{BDF56CB2-9823-4345-A726-FF926C4034B2}" dt="2023-02-12T20:59:55.002" v="225" actId="26606"/>
          <ac:spMkLst>
            <pc:docMk/>
            <pc:sldMk cId="2125827316" sldId="447"/>
            <ac:spMk id="95" creationId="{82095FCE-EF05-4443-B97A-85DEE3A5CA17}"/>
          </ac:spMkLst>
        </pc:spChg>
        <pc:spChg chg="add del">
          <ac:chgData name="Boogaard, J.A. (Jeroen)" userId="5d8bfbb9-ac4d-4b54-995c-89502a1fc463" providerId="ADAL" clId="{BDF56CB2-9823-4345-A726-FF926C4034B2}" dt="2023-02-15T07:24:45.859" v="659" actId="26606"/>
          <ac:spMkLst>
            <pc:docMk/>
            <pc:sldMk cId="2125827316" sldId="447"/>
            <ac:spMk id="101" creationId="{BACC6370-2D7E-4714-9D71-7542949D7D5D}"/>
          </ac:spMkLst>
        </pc:spChg>
        <pc:spChg chg="add del">
          <ac:chgData name="Boogaard, J.A. (Jeroen)" userId="5d8bfbb9-ac4d-4b54-995c-89502a1fc463" providerId="ADAL" clId="{BDF56CB2-9823-4345-A726-FF926C4034B2}" dt="2023-02-15T07:24:45.859" v="659" actId="26606"/>
          <ac:spMkLst>
            <pc:docMk/>
            <pc:sldMk cId="2125827316" sldId="447"/>
            <ac:spMk id="103" creationId="{F68B3F68-107C-434F-AA38-110D5EA91B85}"/>
          </ac:spMkLst>
        </pc:spChg>
        <pc:spChg chg="add del">
          <ac:chgData name="Boogaard, J.A. (Jeroen)" userId="5d8bfbb9-ac4d-4b54-995c-89502a1fc463" providerId="ADAL" clId="{BDF56CB2-9823-4345-A726-FF926C4034B2}" dt="2023-02-15T07:24:45.859" v="659" actId="26606"/>
          <ac:spMkLst>
            <pc:docMk/>
            <pc:sldMk cId="2125827316" sldId="447"/>
            <ac:spMk id="105" creationId="{AAD0DBB9-1A4B-4391-81D4-CB19F9AB918A}"/>
          </ac:spMkLst>
        </pc:spChg>
        <pc:spChg chg="add del">
          <ac:chgData name="Boogaard, J.A. (Jeroen)" userId="5d8bfbb9-ac4d-4b54-995c-89502a1fc463" providerId="ADAL" clId="{BDF56CB2-9823-4345-A726-FF926C4034B2}" dt="2023-02-15T07:24:45.859" v="659" actId="26606"/>
          <ac:spMkLst>
            <pc:docMk/>
            <pc:sldMk cId="2125827316" sldId="447"/>
            <ac:spMk id="107" creationId="{063BBA22-50EA-4C4D-BE05-F1CE4E63AA56}"/>
          </ac:spMkLst>
        </pc:spChg>
        <pc:spChg chg="add del">
          <ac:chgData name="Boogaard, J.A. (Jeroen)" userId="5d8bfbb9-ac4d-4b54-995c-89502a1fc463" providerId="ADAL" clId="{BDF56CB2-9823-4345-A726-FF926C4034B2}" dt="2023-02-15T07:24:40.056" v="652" actId="26606"/>
          <ac:spMkLst>
            <pc:docMk/>
            <pc:sldMk cId="2125827316" sldId="447"/>
            <ac:spMk id="113" creationId="{2C61293E-6EBE-43EF-A52C-9BEBFD7679D4}"/>
          </ac:spMkLst>
        </pc:spChg>
        <pc:spChg chg="add del">
          <ac:chgData name="Boogaard, J.A. (Jeroen)" userId="5d8bfbb9-ac4d-4b54-995c-89502a1fc463" providerId="ADAL" clId="{BDF56CB2-9823-4345-A726-FF926C4034B2}" dt="2023-02-15T07:24:42.286" v="654" actId="26606"/>
          <ac:spMkLst>
            <pc:docMk/>
            <pc:sldMk cId="2125827316" sldId="447"/>
            <ac:spMk id="114" creationId="{5DD103AA-7536-490B-973F-73CA63A7ED09}"/>
          </ac:spMkLst>
        </pc:spChg>
        <pc:spChg chg="add del">
          <ac:chgData name="Boogaard, J.A. (Jeroen)" userId="5d8bfbb9-ac4d-4b54-995c-89502a1fc463" providerId="ADAL" clId="{BDF56CB2-9823-4345-A726-FF926C4034B2}" dt="2023-02-15T07:24:40.056" v="652" actId="26606"/>
          <ac:spMkLst>
            <pc:docMk/>
            <pc:sldMk cId="2125827316" sldId="447"/>
            <ac:spMk id="115" creationId="{21540236-BFD5-4A9D-8840-4703E7F76825}"/>
          </ac:spMkLst>
        </pc:spChg>
        <pc:spChg chg="add del">
          <ac:chgData name="Boogaard, J.A. (Jeroen)" userId="5d8bfbb9-ac4d-4b54-995c-89502a1fc463" providerId="ADAL" clId="{BDF56CB2-9823-4345-A726-FF926C4034B2}" dt="2023-02-15T07:24:44.655" v="656" actId="26606"/>
          <ac:spMkLst>
            <pc:docMk/>
            <pc:sldMk cId="2125827316" sldId="447"/>
            <ac:spMk id="116" creationId="{BACC6370-2D7E-4714-9D71-7542949D7D5D}"/>
          </ac:spMkLst>
        </pc:spChg>
        <pc:spChg chg="add del">
          <ac:chgData name="Boogaard, J.A. (Jeroen)" userId="5d8bfbb9-ac4d-4b54-995c-89502a1fc463" providerId="ADAL" clId="{BDF56CB2-9823-4345-A726-FF926C4034B2}" dt="2023-02-15T07:24:44.655" v="656" actId="26606"/>
          <ac:spMkLst>
            <pc:docMk/>
            <pc:sldMk cId="2125827316" sldId="447"/>
            <ac:spMk id="117" creationId="{F68B3F68-107C-434F-AA38-110D5EA91B85}"/>
          </ac:spMkLst>
        </pc:spChg>
        <pc:spChg chg="add del">
          <ac:chgData name="Boogaard, J.A. (Jeroen)" userId="5d8bfbb9-ac4d-4b54-995c-89502a1fc463" providerId="ADAL" clId="{BDF56CB2-9823-4345-A726-FF926C4034B2}" dt="2023-02-15T07:24:44.655" v="656" actId="26606"/>
          <ac:spMkLst>
            <pc:docMk/>
            <pc:sldMk cId="2125827316" sldId="447"/>
            <ac:spMk id="118" creationId="{AAD0DBB9-1A4B-4391-81D4-CB19F9AB918A}"/>
          </ac:spMkLst>
        </pc:spChg>
        <pc:spChg chg="add del">
          <ac:chgData name="Boogaard, J.A. (Jeroen)" userId="5d8bfbb9-ac4d-4b54-995c-89502a1fc463" providerId="ADAL" clId="{BDF56CB2-9823-4345-A726-FF926C4034B2}" dt="2023-02-15T07:24:44.655" v="656" actId="26606"/>
          <ac:spMkLst>
            <pc:docMk/>
            <pc:sldMk cId="2125827316" sldId="447"/>
            <ac:spMk id="119" creationId="{063BBA22-50EA-4C4D-BE05-F1CE4E63AA56}"/>
          </ac:spMkLst>
        </pc:spChg>
        <pc:spChg chg="add del">
          <ac:chgData name="Boogaard, J.A. (Jeroen)" userId="5d8bfbb9-ac4d-4b54-995c-89502a1fc463" providerId="ADAL" clId="{BDF56CB2-9823-4345-A726-FF926C4034B2}" dt="2023-02-15T07:24:45.854" v="658" actId="26606"/>
          <ac:spMkLst>
            <pc:docMk/>
            <pc:sldMk cId="2125827316" sldId="447"/>
            <ac:spMk id="122" creationId="{86C8BBF7-F829-2FD7-F5F3-F089F823DB07}"/>
          </ac:spMkLst>
        </pc:spChg>
        <pc:spChg chg="add del">
          <ac:chgData name="Boogaard, J.A. (Jeroen)" userId="5d8bfbb9-ac4d-4b54-995c-89502a1fc463" providerId="ADAL" clId="{BDF56CB2-9823-4345-A726-FF926C4034B2}" dt="2023-02-15T07:24:45.854" v="658" actId="26606"/>
          <ac:spMkLst>
            <pc:docMk/>
            <pc:sldMk cId="2125827316" sldId="447"/>
            <ac:spMk id="123" creationId="{59A309A7-1751-4ABE-A3C1-EEC40366AD89}"/>
          </ac:spMkLst>
        </pc:spChg>
        <pc:spChg chg="add del">
          <ac:chgData name="Boogaard, J.A. (Jeroen)" userId="5d8bfbb9-ac4d-4b54-995c-89502a1fc463" providerId="ADAL" clId="{BDF56CB2-9823-4345-A726-FF926C4034B2}" dt="2023-02-15T07:24:45.854" v="658" actId="26606"/>
          <ac:spMkLst>
            <pc:docMk/>
            <pc:sldMk cId="2125827316" sldId="447"/>
            <ac:spMk id="124" creationId="{967D8EB6-EAE1-4F9C-B398-83321E287204}"/>
          </ac:spMkLst>
        </pc:spChg>
        <pc:spChg chg="add del">
          <ac:chgData name="Boogaard, J.A. (Jeroen)" userId="5d8bfbb9-ac4d-4b54-995c-89502a1fc463" providerId="ADAL" clId="{BDF56CB2-9823-4345-A726-FF926C4034B2}" dt="2023-02-15T07:25:02.365" v="663" actId="26606"/>
          <ac:spMkLst>
            <pc:docMk/>
            <pc:sldMk cId="2125827316" sldId="447"/>
            <ac:spMk id="127" creationId="{F13C74B1-5B17-4795-BED0-7140497B445A}"/>
          </ac:spMkLst>
        </pc:spChg>
        <pc:spChg chg="add del">
          <ac:chgData name="Boogaard, J.A. (Jeroen)" userId="5d8bfbb9-ac4d-4b54-995c-89502a1fc463" providerId="ADAL" clId="{BDF56CB2-9823-4345-A726-FF926C4034B2}" dt="2023-02-15T07:25:02.365" v="663" actId="26606"/>
          <ac:spMkLst>
            <pc:docMk/>
            <pc:sldMk cId="2125827316" sldId="447"/>
            <ac:spMk id="128" creationId="{D4974D33-8DC5-464E-8C6D-BE58F0669C17}"/>
          </ac:spMkLst>
        </pc:spChg>
        <pc:spChg chg="add mod">
          <ac:chgData name="Boogaard, J.A. (Jeroen)" userId="5d8bfbb9-ac4d-4b54-995c-89502a1fc463" providerId="ADAL" clId="{BDF56CB2-9823-4345-A726-FF926C4034B2}" dt="2023-02-15T07:25:02.365" v="663" actId="26606"/>
          <ac:spMkLst>
            <pc:docMk/>
            <pc:sldMk cId="2125827316" sldId="447"/>
            <ac:spMk id="129" creationId="{86C8BBF7-F829-2FD7-F5F3-F089F823DB07}"/>
          </ac:spMkLst>
        </pc:spChg>
        <pc:spChg chg="add del">
          <ac:chgData name="Boogaard, J.A. (Jeroen)" userId="5d8bfbb9-ac4d-4b54-995c-89502a1fc463" providerId="ADAL" clId="{BDF56CB2-9823-4345-A726-FF926C4034B2}" dt="2023-02-15T07:25:02.359" v="662" actId="26606"/>
          <ac:spMkLst>
            <pc:docMk/>
            <pc:sldMk cId="2125827316" sldId="447"/>
            <ac:spMk id="135" creationId="{04812C46-200A-4DEB-A05E-3ED6C68C2387}"/>
          </ac:spMkLst>
        </pc:spChg>
        <pc:spChg chg="add del">
          <ac:chgData name="Boogaard, J.A. (Jeroen)" userId="5d8bfbb9-ac4d-4b54-995c-89502a1fc463" providerId="ADAL" clId="{BDF56CB2-9823-4345-A726-FF926C4034B2}" dt="2023-02-15T07:25:02.359" v="662" actId="26606"/>
          <ac:spMkLst>
            <pc:docMk/>
            <pc:sldMk cId="2125827316" sldId="447"/>
            <ac:spMk id="137" creationId="{D1EA859B-E555-4109-94F3-6700E046E008}"/>
          </ac:spMkLst>
        </pc:spChg>
        <pc:spChg chg="add">
          <ac:chgData name="Boogaard, J.A. (Jeroen)" userId="5d8bfbb9-ac4d-4b54-995c-89502a1fc463" providerId="ADAL" clId="{BDF56CB2-9823-4345-A726-FF926C4034B2}" dt="2023-02-15T07:25:02.365" v="663" actId="26606"/>
          <ac:spMkLst>
            <pc:docMk/>
            <pc:sldMk cId="2125827316" sldId="447"/>
            <ac:spMk id="139" creationId="{F13C74B1-5B17-4795-BED0-7140497B445A}"/>
          </ac:spMkLst>
        </pc:spChg>
        <pc:spChg chg="add">
          <ac:chgData name="Boogaard, J.A. (Jeroen)" userId="5d8bfbb9-ac4d-4b54-995c-89502a1fc463" providerId="ADAL" clId="{BDF56CB2-9823-4345-A726-FF926C4034B2}" dt="2023-02-15T07:25:02.365" v="663" actId="26606"/>
          <ac:spMkLst>
            <pc:docMk/>
            <pc:sldMk cId="2125827316" sldId="447"/>
            <ac:spMk id="140" creationId="{D4974D33-8DC5-464E-8C6D-BE58F0669C17}"/>
          </ac:spMkLst>
        </pc:spChg>
        <pc:graphicFrameChg chg="add del mod modGraphic">
          <ac:chgData name="Boogaard, J.A. (Jeroen)" userId="5d8bfbb9-ac4d-4b54-995c-89502a1fc463" providerId="ADAL" clId="{BDF56CB2-9823-4345-A726-FF926C4034B2}" dt="2023-02-15T07:23:20.746" v="554" actId="478"/>
          <ac:graphicFrameMkLst>
            <pc:docMk/>
            <pc:sldMk cId="2125827316" sldId="447"/>
            <ac:graphicFrameMk id="99" creationId="{EEE1756F-CAFC-0B8A-C6FC-1B7E69B101E7}"/>
          </ac:graphicFrameMkLst>
        </pc:graphicFrameChg>
        <pc:graphicFrameChg chg="add del">
          <ac:chgData name="Boogaard, J.A. (Jeroen)" userId="5d8bfbb9-ac4d-4b54-995c-89502a1fc463" providerId="ADAL" clId="{BDF56CB2-9823-4345-A726-FF926C4034B2}" dt="2023-02-15T07:24:44.655" v="656" actId="26606"/>
          <ac:graphicFrameMkLst>
            <pc:docMk/>
            <pc:sldMk cId="2125827316" sldId="447"/>
            <ac:graphicFrameMk id="120" creationId="{DB47533F-5B81-4B1C-135B-DA0737E7C02F}"/>
          </ac:graphicFrameMkLst>
        </pc:graphicFrameChg>
        <pc:picChg chg="del">
          <ac:chgData name="Boogaard, J.A. (Jeroen)" userId="5d8bfbb9-ac4d-4b54-995c-89502a1fc463" providerId="ADAL" clId="{BDF56CB2-9823-4345-A726-FF926C4034B2}" dt="2023-02-12T20:58:46.741" v="92" actId="478"/>
          <ac:picMkLst>
            <pc:docMk/>
            <pc:sldMk cId="2125827316" sldId="447"/>
            <ac:picMk id="5" creationId="{4C53C5AC-FC12-7F33-E86B-03D295610AD1}"/>
          </ac:picMkLst>
        </pc:picChg>
        <pc:picChg chg="del">
          <ac:chgData name="Boogaard, J.A. (Jeroen)" userId="5d8bfbb9-ac4d-4b54-995c-89502a1fc463" providerId="ADAL" clId="{BDF56CB2-9823-4345-A726-FF926C4034B2}" dt="2023-02-12T20:58:47.986" v="93" actId="478"/>
          <ac:picMkLst>
            <pc:docMk/>
            <pc:sldMk cId="2125827316" sldId="447"/>
            <ac:picMk id="7" creationId="{4036CCE9-D6DA-C497-530B-DAF1110EEDC3}"/>
          </ac:picMkLst>
        </pc:picChg>
        <pc:picChg chg="add del">
          <ac:chgData name="Boogaard, J.A. (Jeroen)" userId="5d8bfbb9-ac4d-4b54-995c-89502a1fc463" providerId="ADAL" clId="{BDF56CB2-9823-4345-A726-FF926C4034B2}" dt="2023-02-12T20:59:54.988" v="224" actId="26606"/>
          <ac:picMkLst>
            <pc:docMk/>
            <pc:sldMk cId="2125827316" sldId="447"/>
            <ac:picMk id="97" creationId="{7B31B414-B1BB-A3F8-2EE2-23F40DC06B4E}"/>
          </ac:picMkLst>
        </pc:picChg>
        <pc:picChg chg="add del">
          <ac:chgData name="Boogaard, J.A. (Jeroen)" userId="5d8bfbb9-ac4d-4b54-995c-89502a1fc463" providerId="ADAL" clId="{BDF56CB2-9823-4345-A726-FF926C4034B2}" dt="2023-02-15T07:24:40.056" v="652" actId="26606"/>
          <ac:picMkLst>
            <pc:docMk/>
            <pc:sldMk cId="2125827316" sldId="447"/>
            <ac:picMk id="109" creationId="{756E32AA-E09C-5AA0-4986-79F1886CC9AD}"/>
          </ac:picMkLst>
        </pc:picChg>
        <pc:picChg chg="add del">
          <ac:chgData name="Boogaard, J.A. (Jeroen)" userId="5d8bfbb9-ac4d-4b54-995c-89502a1fc463" providerId="ADAL" clId="{BDF56CB2-9823-4345-A726-FF926C4034B2}" dt="2023-02-15T07:24:42.286" v="654" actId="26606"/>
          <ac:picMkLst>
            <pc:docMk/>
            <pc:sldMk cId="2125827316" sldId="447"/>
            <ac:picMk id="111" creationId="{A9D9E7FD-9177-C604-5318-8098F385216E}"/>
          </ac:picMkLst>
        </pc:picChg>
        <pc:picChg chg="add del">
          <ac:chgData name="Boogaard, J.A. (Jeroen)" userId="5d8bfbb9-ac4d-4b54-995c-89502a1fc463" providerId="ADAL" clId="{BDF56CB2-9823-4345-A726-FF926C4034B2}" dt="2023-02-15T07:24:45.854" v="658" actId="26606"/>
          <ac:picMkLst>
            <pc:docMk/>
            <pc:sldMk cId="2125827316" sldId="447"/>
            <ac:picMk id="125" creationId="{A58FE685-484F-4661-FD34-FA4AE7236EA3}"/>
          </ac:picMkLst>
        </pc:picChg>
        <pc:picChg chg="add mod ord">
          <ac:chgData name="Boogaard, J.A. (Jeroen)" userId="5d8bfbb9-ac4d-4b54-995c-89502a1fc463" providerId="ADAL" clId="{BDF56CB2-9823-4345-A726-FF926C4034B2}" dt="2023-02-15T08:30:01.054" v="687" actId="1076"/>
          <ac:picMkLst>
            <pc:docMk/>
            <pc:sldMk cId="2125827316" sldId="447"/>
            <ac:picMk id="130" creationId="{777A3365-C8C9-121F-8274-531D690E42ED}"/>
          </ac:picMkLst>
        </pc:picChg>
      </pc:sldChg>
      <pc:sldChg chg="ord">
        <pc:chgData name="Boogaard, J.A. (Jeroen)" userId="5d8bfbb9-ac4d-4b54-995c-89502a1fc463" providerId="ADAL" clId="{BDF56CB2-9823-4345-A726-FF926C4034B2}" dt="2023-02-12T21:00:30.991" v="231" actId="20578"/>
        <pc:sldMkLst>
          <pc:docMk/>
          <pc:sldMk cId="1577256226" sldId="448"/>
        </pc:sldMkLst>
      </pc:sldChg>
      <pc:sldChg chg="addSp delSp modSp new mod ord setBg setClrOvrMap">
        <pc:chgData name="Boogaard, J.A. (Jeroen)" userId="5d8bfbb9-ac4d-4b54-995c-89502a1fc463" providerId="ADAL" clId="{BDF56CB2-9823-4345-A726-FF926C4034B2}" dt="2023-02-15T07:19:26.528" v="537" actId="20578"/>
        <pc:sldMkLst>
          <pc:docMk/>
          <pc:sldMk cId="2442539319" sldId="449"/>
        </pc:sldMkLst>
        <pc:spChg chg="mod ord">
          <ac:chgData name="Boogaard, J.A. (Jeroen)" userId="5d8bfbb9-ac4d-4b54-995c-89502a1fc463" providerId="ADAL" clId="{BDF56CB2-9823-4345-A726-FF926C4034B2}" dt="2023-02-12T21:16:18.287" v="434" actId="26606"/>
          <ac:spMkLst>
            <pc:docMk/>
            <pc:sldMk cId="2442539319" sldId="449"/>
            <ac:spMk id="2" creationId="{A9AEF781-C0A7-FD8C-F753-5B89CF831099}"/>
          </ac:spMkLst>
        </pc:spChg>
        <pc:spChg chg="del">
          <ac:chgData name="Boogaard, J.A. (Jeroen)" userId="5d8bfbb9-ac4d-4b54-995c-89502a1fc463" providerId="ADAL" clId="{BDF56CB2-9823-4345-A726-FF926C4034B2}" dt="2023-02-12T21:05:46.997" v="314" actId="478"/>
          <ac:spMkLst>
            <pc:docMk/>
            <pc:sldMk cId="2442539319" sldId="449"/>
            <ac:spMk id="3" creationId="{B2F00189-5F0B-4F70-436E-1E52F3E873EE}"/>
          </ac:spMkLst>
        </pc:spChg>
        <pc:spChg chg="add del">
          <ac:chgData name="Boogaard, J.A. (Jeroen)" userId="5d8bfbb9-ac4d-4b54-995c-89502a1fc463" providerId="ADAL" clId="{BDF56CB2-9823-4345-A726-FF926C4034B2}" dt="2023-02-12T21:09:09.285" v="322" actId="26606"/>
          <ac:spMkLst>
            <pc:docMk/>
            <pc:sldMk cId="2442539319" sldId="449"/>
            <ac:spMk id="12" creationId="{70BDD0CE-06A4-404B-8A13-580229C1C923}"/>
          </ac:spMkLst>
        </pc:spChg>
        <pc:spChg chg="add del">
          <ac:chgData name="Boogaard, J.A. (Jeroen)" userId="5d8bfbb9-ac4d-4b54-995c-89502a1fc463" providerId="ADAL" clId="{BDF56CB2-9823-4345-A726-FF926C4034B2}" dt="2023-02-12T21:09:09.285" v="322" actId="26606"/>
          <ac:spMkLst>
            <pc:docMk/>
            <pc:sldMk cId="2442539319" sldId="449"/>
            <ac:spMk id="14" creationId="{EE9899FA-8881-472C-AA59-D08A89CA8AEF}"/>
          </ac:spMkLst>
        </pc:spChg>
        <pc:spChg chg="add del">
          <ac:chgData name="Boogaard, J.A. (Jeroen)" userId="5d8bfbb9-ac4d-4b54-995c-89502a1fc463" providerId="ADAL" clId="{BDF56CB2-9823-4345-A726-FF926C4034B2}" dt="2023-02-12T21:09:09.285" v="322" actId="26606"/>
          <ac:spMkLst>
            <pc:docMk/>
            <pc:sldMk cId="2442539319" sldId="449"/>
            <ac:spMk id="16" creationId="{080B7D90-3DF1-4514-B26D-616BE35553C9}"/>
          </ac:spMkLst>
        </pc:spChg>
        <pc:spChg chg="add del">
          <ac:chgData name="Boogaard, J.A. (Jeroen)" userId="5d8bfbb9-ac4d-4b54-995c-89502a1fc463" providerId="ADAL" clId="{BDF56CB2-9823-4345-A726-FF926C4034B2}" dt="2023-02-12T21:09:15.511" v="324" actId="26606"/>
          <ac:spMkLst>
            <pc:docMk/>
            <pc:sldMk cId="2442539319" sldId="449"/>
            <ac:spMk id="18" creationId="{53F29798-D584-4792-9B62-3F5F5C36D619}"/>
          </ac:spMkLst>
        </pc:spChg>
        <pc:spChg chg="add del">
          <ac:chgData name="Boogaard, J.A. (Jeroen)" userId="5d8bfbb9-ac4d-4b54-995c-89502a1fc463" providerId="ADAL" clId="{BDF56CB2-9823-4345-A726-FF926C4034B2}" dt="2023-02-12T21:09:20.444" v="326" actId="26606"/>
          <ac:spMkLst>
            <pc:docMk/>
            <pc:sldMk cId="2442539319" sldId="449"/>
            <ac:spMk id="37" creationId="{7316481C-0A49-4796-812B-0D64F063B720}"/>
          </ac:spMkLst>
        </pc:spChg>
        <pc:spChg chg="add del">
          <ac:chgData name="Boogaard, J.A. (Jeroen)" userId="5d8bfbb9-ac4d-4b54-995c-89502a1fc463" providerId="ADAL" clId="{BDF56CB2-9823-4345-A726-FF926C4034B2}" dt="2023-02-12T21:09:20.444" v="326" actId="26606"/>
          <ac:spMkLst>
            <pc:docMk/>
            <pc:sldMk cId="2442539319" sldId="449"/>
            <ac:spMk id="38" creationId="{D9F5512A-48E1-4C07-B75E-3CCC517B6804}"/>
          </ac:spMkLst>
        </pc:spChg>
        <pc:spChg chg="add del">
          <ac:chgData name="Boogaard, J.A. (Jeroen)" userId="5d8bfbb9-ac4d-4b54-995c-89502a1fc463" providerId="ADAL" clId="{BDF56CB2-9823-4345-A726-FF926C4034B2}" dt="2023-02-12T21:09:20.444" v="326" actId="26606"/>
          <ac:spMkLst>
            <pc:docMk/>
            <pc:sldMk cId="2442539319" sldId="449"/>
            <ac:spMk id="39" creationId="{A5271697-90F1-4A23-8EF2-0179F2EAFACB}"/>
          </ac:spMkLst>
        </pc:spChg>
        <pc:spChg chg="add del">
          <ac:chgData name="Boogaard, J.A. (Jeroen)" userId="5d8bfbb9-ac4d-4b54-995c-89502a1fc463" providerId="ADAL" clId="{BDF56CB2-9823-4345-A726-FF926C4034B2}" dt="2023-02-12T21:09:21.794" v="328" actId="26606"/>
          <ac:spMkLst>
            <pc:docMk/>
            <pc:sldMk cId="2442539319" sldId="449"/>
            <ac:spMk id="43" creationId="{A2AEA782-0EA4-42E9-871D-7401D6A09739}"/>
          </ac:spMkLst>
        </pc:spChg>
        <pc:spChg chg="add del">
          <ac:chgData name="Boogaard, J.A. (Jeroen)" userId="5d8bfbb9-ac4d-4b54-995c-89502a1fc463" providerId="ADAL" clId="{BDF56CB2-9823-4345-A726-FF926C4034B2}" dt="2023-02-12T21:09:21.794" v="328" actId="26606"/>
          <ac:spMkLst>
            <pc:docMk/>
            <pc:sldMk cId="2442539319" sldId="449"/>
            <ac:spMk id="44" creationId="{B0992639-1CDA-4FE6-BB95-E13221490740}"/>
          </ac:spMkLst>
        </pc:spChg>
        <pc:spChg chg="add del">
          <ac:chgData name="Boogaard, J.A. (Jeroen)" userId="5d8bfbb9-ac4d-4b54-995c-89502a1fc463" providerId="ADAL" clId="{BDF56CB2-9823-4345-A726-FF926C4034B2}" dt="2023-02-12T21:09:22.695" v="330" actId="26606"/>
          <ac:spMkLst>
            <pc:docMk/>
            <pc:sldMk cId="2442539319" sldId="449"/>
            <ac:spMk id="46" creationId="{D7D03296-BABA-47AD-A5D5-ED156727016E}"/>
          </ac:spMkLst>
        </pc:spChg>
        <pc:spChg chg="add del">
          <ac:chgData name="Boogaard, J.A. (Jeroen)" userId="5d8bfbb9-ac4d-4b54-995c-89502a1fc463" providerId="ADAL" clId="{BDF56CB2-9823-4345-A726-FF926C4034B2}" dt="2023-02-12T21:09:22.695" v="330" actId="26606"/>
          <ac:spMkLst>
            <pc:docMk/>
            <pc:sldMk cId="2442539319" sldId="449"/>
            <ac:spMk id="47" creationId="{284A8429-F65A-490D-96E4-1158D3E8A026}"/>
          </ac:spMkLst>
        </pc:spChg>
        <pc:spChg chg="add del">
          <ac:chgData name="Boogaard, J.A. (Jeroen)" userId="5d8bfbb9-ac4d-4b54-995c-89502a1fc463" providerId="ADAL" clId="{BDF56CB2-9823-4345-A726-FF926C4034B2}" dt="2023-02-12T21:09:22.695" v="330" actId="26606"/>
          <ac:spMkLst>
            <pc:docMk/>
            <pc:sldMk cId="2442539319" sldId="449"/>
            <ac:spMk id="48" creationId="{0F022291-A82B-4D23-A1E0-5F9BD684669E}"/>
          </ac:spMkLst>
        </pc:spChg>
        <pc:spChg chg="add del">
          <ac:chgData name="Boogaard, J.A. (Jeroen)" userId="5d8bfbb9-ac4d-4b54-995c-89502a1fc463" providerId="ADAL" clId="{BDF56CB2-9823-4345-A726-FF926C4034B2}" dt="2023-02-12T21:09:23.863" v="332" actId="26606"/>
          <ac:spMkLst>
            <pc:docMk/>
            <pc:sldMk cId="2442539319" sldId="449"/>
            <ac:spMk id="50" creationId="{C4879EFC-8E62-4E00-973C-C45EE9EC676D}"/>
          </ac:spMkLst>
        </pc:spChg>
        <pc:spChg chg="add del">
          <ac:chgData name="Boogaard, J.A. (Jeroen)" userId="5d8bfbb9-ac4d-4b54-995c-89502a1fc463" providerId="ADAL" clId="{BDF56CB2-9823-4345-A726-FF926C4034B2}" dt="2023-02-12T21:09:23.863" v="332" actId="26606"/>
          <ac:spMkLst>
            <pc:docMk/>
            <pc:sldMk cId="2442539319" sldId="449"/>
            <ac:spMk id="51" creationId="{D6A9C53F-5F90-40A5-8C85-5412D39C8C68}"/>
          </ac:spMkLst>
        </pc:spChg>
        <pc:spChg chg="add del">
          <ac:chgData name="Boogaard, J.A. (Jeroen)" userId="5d8bfbb9-ac4d-4b54-995c-89502a1fc463" providerId="ADAL" clId="{BDF56CB2-9823-4345-A726-FF926C4034B2}" dt="2023-02-12T21:09:25.577" v="334" actId="26606"/>
          <ac:spMkLst>
            <pc:docMk/>
            <pc:sldMk cId="2442539319" sldId="449"/>
            <ac:spMk id="53" creationId="{99ED5833-B85B-4103-8A3B-CAB0308E6C15}"/>
          </ac:spMkLst>
        </pc:spChg>
        <pc:spChg chg="add del">
          <ac:chgData name="Boogaard, J.A. (Jeroen)" userId="5d8bfbb9-ac4d-4b54-995c-89502a1fc463" providerId="ADAL" clId="{BDF56CB2-9823-4345-A726-FF926C4034B2}" dt="2023-02-12T21:09:26.673" v="336" actId="26606"/>
          <ac:spMkLst>
            <pc:docMk/>
            <pc:sldMk cId="2442539319" sldId="449"/>
            <ac:spMk id="55" creationId="{823AC064-BC96-4F32-8AE1-B2FD38754823}"/>
          </ac:spMkLst>
        </pc:spChg>
        <pc:spChg chg="add del">
          <ac:chgData name="Boogaard, J.A. (Jeroen)" userId="5d8bfbb9-ac4d-4b54-995c-89502a1fc463" providerId="ADAL" clId="{BDF56CB2-9823-4345-A726-FF926C4034B2}" dt="2023-02-12T21:09:31.621" v="338" actId="26606"/>
          <ac:spMkLst>
            <pc:docMk/>
            <pc:sldMk cId="2442539319" sldId="449"/>
            <ac:spMk id="59" creationId="{7316481C-0A49-4796-812B-0D64F063B720}"/>
          </ac:spMkLst>
        </pc:spChg>
        <pc:spChg chg="add del">
          <ac:chgData name="Boogaard, J.A. (Jeroen)" userId="5d8bfbb9-ac4d-4b54-995c-89502a1fc463" providerId="ADAL" clId="{BDF56CB2-9823-4345-A726-FF926C4034B2}" dt="2023-02-12T21:09:31.621" v="338" actId="26606"/>
          <ac:spMkLst>
            <pc:docMk/>
            <pc:sldMk cId="2442539319" sldId="449"/>
            <ac:spMk id="60" creationId="{A5271697-90F1-4A23-8EF2-0179F2EAFACB}"/>
          </ac:spMkLst>
        </pc:spChg>
        <pc:spChg chg="add del">
          <ac:chgData name="Boogaard, J.A. (Jeroen)" userId="5d8bfbb9-ac4d-4b54-995c-89502a1fc463" providerId="ADAL" clId="{BDF56CB2-9823-4345-A726-FF926C4034B2}" dt="2023-02-12T21:09:31.621" v="338" actId="26606"/>
          <ac:spMkLst>
            <pc:docMk/>
            <pc:sldMk cId="2442539319" sldId="449"/>
            <ac:spMk id="63" creationId="{D9F5512A-48E1-4C07-B75E-3CCC517B6804}"/>
          </ac:spMkLst>
        </pc:spChg>
        <pc:spChg chg="add del">
          <ac:chgData name="Boogaard, J.A. (Jeroen)" userId="5d8bfbb9-ac4d-4b54-995c-89502a1fc463" providerId="ADAL" clId="{BDF56CB2-9823-4345-A726-FF926C4034B2}" dt="2023-02-12T21:12:33.568" v="381" actId="26606"/>
          <ac:spMkLst>
            <pc:docMk/>
            <pc:sldMk cId="2442539319" sldId="449"/>
            <ac:spMk id="65" creationId="{53F29798-D584-4792-9B62-3F5F5C36D619}"/>
          </ac:spMkLst>
        </pc:spChg>
        <pc:spChg chg="add del">
          <ac:chgData name="Boogaard, J.A. (Jeroen)" userId="5d8bfbb9-ac4d-4b54-995c-89502a1fc463" providerId="ADAL" clId="{BDF56CB2-9823-4345-A726-FF926C4034B2}" dt="2023-02-12T21:14:12.093" v="387" actId="26606"/>
          <ac:spMkLst>
            <pc:docMk/>
            <pc:sldMk cId="2442539319" sldId="449"/>
            <ac:spMk id="67" creationId="{823AC064-BC96-4F32-8AE1-B2FD38754823}"/>
          </ac:spMkLst>
        </pc:spChg>
        <pc:spChg chg="add del">
          <ac:chgData name="Boogaard, J.A. (Jeroen)" userId="5d8bfbb9-ac4d-4b54-995c-89502a1fc463" providerId="ADAL" clId="{BDF56CB2-9823-4345-A726-FF926C4034B2}" dt="2023-02-12T21:12:25.682" v="380" actId="26606"/>
          <ac:spMkLst>
            <pc:docMk/>
            <pc:sldMk cId="2442539319" sldId="449"/>
            <ac:spMk id="70" creationId="{823AC064-BC96-4F32-8AE1-B2FD38754823}"/>
          </ac:spMkLst>
        </pc:spChg>
        <pc:spChg chg="add del">
          <ac:chgData name="Boogaard, J.A. (Jeroen)" userId="5d8bfbb9-ac4d-4b54-995c-89502a1fc463" providerId="ADAL" clId="{BDF56CB2-9823-4345-A726-FF926C4034B2}" dt="2023-02-12T21:14:12.091" v="386" actId="26606"/>
          <ac:spMkLst>
            <pc:docMk/>
            <pc:sldMk cId="2442539319" sldId="449"/>
            <ac:spMk id="71" creationId="{2151139A-886F-4B97-8815-729AD3831BBD}"/>
          </ac:spMkLst>
        </pc:spChg>
        <pc:spChg chg="add del">
          <ac:chgData name="Boogaard, J.A. (Jeroen)" userId="5d8bfbb9-ac4d-4b54-995c-89502a1fc463" providerId="ADAL" clId="{BDF56CB2-9823-4345-A726-FF926C4034B2}" dt="2023-02-12T21:14:12.091" v="386" actId="26606"/>
          <ac:spMkLst>
            <pc:docMk/>
            <pc:sldMk cId="2442539319" sldId="449"/>
            <ac:spMk id="76" creationId="{AB5E08C4-8CDD-4623-A5B8-E998C6DEE3B7}"/>
          </ac:spMkLst>
        </pc:spChg>
        <pc:spChg chg="add del">
          <ac:chgData name="Boogaard, J.A. (Jeroen)" userId="5d8bfbb9-ac4d-4b54-995c-89502a1fc463" providerId="ADAL" clId="{BDF56CB2-9823-4345-A726-FF926C4034B2}" dt="2023-02-12T21:14:12.091" v="386" actId="26606"/>
          <ac:spMkLst>
            <pc:docMk/>
            <pc:sldMk cId="2442539319" sldId="449"/>
            <ac:spMk id="78" creationId="{15F33878-D502-4FFA-8ACE-F2AECDB2A23F}"/>
          </ac:spMkLst>
        </pc:spChg>
        <pc:spChg chg="add del">
          <ac:chgData name="Boogaard, J.A. (Jeroen)" userId="5d8bfbb9-ac4d-4b54-995c-89502a1fc463" providerId="ADAL" clId="{BDF56CB2-9823-4345-A726-FF926C4034B2}" dt="2023-02-12T21:11:34.124" v="346" actId="26606"/>
          <ac:spMkLst>
            <pc:docMk/>
            <pc:sldMk cId="2442539319" sldId="449"/>
            <ac:spMk id="79" creationId="{823AC064-BC96-4F32-8AE1-B2FD38754823}"/>
          </ac:spMkLst>
        </pc:spChg>
        <pc:spChg chg="add del">
          <ac:chgData name="Boogaard, J.A. (Jeroen)" userId="5d8bfbb9-ac4d-4b54-995c-89502a1fc463" providerId="ADAL" clId="{BDF56CB2-9823-4345-A726-FF926C4034B2}" dt="2023-02-12T21:14:12.091" v="386" actId="26606"/>
          <ac:spMkLst>
            <pc:docMk/>
            <pc:sldMk cId="2442539319" sldId="449"/>
            <ac:spMk id="80" creationId="{D3539FEE-81D3-4406-802E-60B20B16F4F6}"/>
          </ac:spMkLst>
        </pc:spChg>
        <pc:spChg chg="add del">
          <ac:chgData name="Boogaard, J.A. (Jeroen)" userId="5d8bfbb9-ac4d-4b54-995c-89502a1fc463" providerId="ADAL" clId="{BDF56CB2-9823-4345-A726-FF926C4034B2}" dt="2023-02-12T21:14:12.091" v="386" actId="26606"/>
          <ac:spMkLst>
            <pc:docMk/>
            <pc:sldMk cId="2442539319" sldId="449"/>
            <ac:spMk id="82" creationId="{DC701763-729E-462F-A5A8-E0DEFEB1E2E4}"/>
          </ac:spMkLst>
        </pc:spChg>
        <pc:spChg chg="add del">
          <ac:chgData name="Boogaard, J.A. (Jeroen)" userId="5d8bfbb9-ac4d-4b54-995c-89502a1fc463" providerId="ADAL" clId="{BDF56CB2-9823-4345-A726-FF926C4034B2}" dt="2023-02-12T21:15:36.408" v="411" actId="26606"/>
          <ac:spMkLst>
            <pc:docMk/>
            <pc:sldMk cId="2442539319" sldId="449"/>
            <ac:spMk id="84" creationId="{823AC064-BC96-4F32-8AE1-B2FD38754823}"/>
          </ac:spMkLst>
        </pc:spChg>
        <pc:spChg chg="add del">
          <ac:chgData name="Boogaard, J.A. (Jeroen)" userId="5d8bfbb9-ac4d-4b54-995c-89502a1fc463" providerId="ADAL" clId="{BDF56CB2-9823-4345-A726-FF926C4034B2}" dt="2023-02-12T21:11:35.285" v="348" actId="26606"/>
          <ac:spMkLst>
            <pc:docMk/>
            <pc:sldMk cId="2442539319" sldId="449"/>
            <ac:spMk id="85" creationId="{0DE6A193-4755-479A-BC6F-A7EBCA73BE1A}"/>
          </ac:spMkLst>
        </pc:spChg>
        <pc:spChg chg="add del">
          <ac:chgData name="Boogaard, J.A. (Jeroen)" userId="5d8bfbb9-ac4d-4b54-995c-89502a1fc463" providerId="ADAL" clId="{BDF56CB2-9823-4345-A726-FF926C4034B2}" dt="2023-02-12T21:11:35.285" v="348" actId="26606"/>
          <ac:spMkLst>
            <pc:docMk/>
            <pc:sldMk cId="2442539319" sldId="449"/>
            <ac:spMk id="86" creationId="{5A55B759-31A7-423C-9BC2-A8BC09FE98B9}"/>
          </ac:spMkLst>
        </pc:spChg>
        <pc:spChg chg="add del">
          <ac:chgData name="Boogaard, J.A. (Jeroen)" userId="5d8bfbb9-ac4d-4b54-995c-89502a1fc463" providerId="ADAL" clId="{BDF56CB2-9823-4345-A726-FF926C4034B2}" dt="2023-02-12T21:11:35.285" v="348" actId="26606"/>
          <ac:spMkLst>
            <pc:docMk/>
            <pc:sldMk cId="2442539319" sldId="449"/>
            <ac:spMk id="87" creationId="{F78796AF-79A0-47AC-BEFD-BFFC00F968C4}"/>
          </ac:spMkLst>
        </pc:spChg>
        <pc:spChg chg="add del">
          <ac:chgData name="Boogaard, J.A. (Jeroen)" userId="5d8bfbb9-ac4d-4b54-995c-89502a1fc463" providerId="ADAL" clId="{BDF56CB2-9823-4345-A726-FF926C4034B2}" dt="2023-02-12T21:12:25.333" v="378" actId="26606"/>
          <ac:spMkLst>
            <pc:docMk/>
            <pc:sldMk cId="2442539319" sldId="449"/>
            <ac:spMk id="89" creationId="{765F4110-C0FC-4D61-ACD2-A7C950EAE908}"/>
          </ac:spMkLst>
        </pc:spChg>
        <pc:spChg chg="add del">
          <ac:chgData name="Boogaard, J.A. (Jeroen)" userId="5d8bfbb9-ac4d-4b54-995c-89502a1fc463" providerId="ADAL" clId="{BDF56CB2-9823-4345-A726-FF926C4034B2}" dt="2023-02-12T21:12:02.297" v="354" actId="26606"/>
          <ac:spMkLst>
            <pc:docMk/>
            <pc:sldMk cId="2442539319" sldId="449"/>
            <ac:spMk id="95" creationId="{2151139A-886F-4B97-8815-729AD3831BBD}"/>
          </ac:spMkLst>
        </pc:spChg>
        <pc:spChg chg="add del">
          <ac:chgData name="Boogaard, J.A. (Jeroen)" userId="5d8bfbb9-ac4d-4b54-995c-89502a1fc463" providerId="ADAL" clId="{BDF56CB2-9823-4345-A726-FF926C4034B2}" dt="2023-02-12T21:15:08.457" v="392" actId="26606"/>
          <ac:spMkLst>
            <pc:docMk/>
            <pc:sldMk cId="2442539319" sldId="449"/>
            <ac:spMk id="96" creationId="{A87EA4E9-DFD6-45D4-965D-8A79984EF440}"/>
          </ac:spMkLst>
        </pc:spChg>
        <pc:spChg chg="add del">
          <ac:chgData name="Boogaard, J.A. (Jeroen)" userId="5d8bfbb9-ac4d-4b54-995c-89502a1fc463" providerId="ADAL" clId="{BDF56CB2-9823-4345-A726-FF926C4034B2}" dt="2023-02-12T21:12:02.297" v="354" actId="26606"/>
          <ac:spMkLst>
            <pc:docMk/>
            <pc:sldMk cId="2442539319" sldId="449"/>
            <ac:spMk id="97" creationId="{AB5E08C4-8CDD-4623-A5B8-E998C6DEE3B7}"/>
          </ac:spMkLst>
        </pc:spChg>
        <pc:spChg chg="add del">
          <ac:chgData name="Boogaard, J.A. (Jeroen)" userId="5d8bfbb9-ac4d-4b54-995c-89502a1fc463" providerId="ADAL" clId="{BDF56CB2-9823-4345-A726-FF926C4034B2}" dt="2023-02-12T21:12:02.297" v="354" actId="26606"/>
          <ac:spMkLst>
            <pc:docMk/>
            <pc:sldMk cId="2442539319" sldId="449"/>
            <ac:spMk id="99" creationId="{15F33878-D502-4FFA-8ACE-F2AECDB2A23F}"/>
          </ac:spMkLst>
        </pc:spChg>
        <pc:spChg chg="add del">
          <ac:chgData name="Boogaard, J.A. (Jeroen)" userId="5d8bfbb9-ac4d-4b54-995c-89502a1fc463" providerId="ADAL" clId="{BDF56CB2-9823-4345-A726-FF926C4034B2}" dt="2023-02-12T21:12:02.297" v="354" actId="26606"/>
          <ac:spMkLst>
            <pc:docMk/>
            <pc:sldMk cId="2442539319" sldId="449"/>
            <ac:spMk id="101" creationId="{D3539FEE-81D3-4406-802E-60B20B16F4F6}"/>
          </ac:spMkLst>
        </pc:spChg>
        <pc:spChg chg="add del">
          <ac:chgData name="Boogaard, J.A. (Jeroen)" userId="5d8bfbb9-ac4d-4b54-995c-89502a1fc463" providerId="ADAL" clId="{BDF56CB2-9823-4345-A726-FF926C4034B2}" dt="2023-02-12T21:15:12.292" v="394" actId="26606"/>
          <ac:spMkLst>
            <pc:docMk/>
            <pc:sldMk cId="2442539319" sldId="449"/>
            <ac:spMk id="102" creationId="{823AC064-BC96-4F32-8AE1-B2FD38754823}"/>
          </ac:spMkLst>
        </pc:spChg>
        <pc:spChg chg="add del">
          <ac:chgData name="Boogaard, J.A. (Jeroen)" userId="5d8bfbb9-ac4d-4b54-995c-89502a1fc463" providerId="ADAL" clId="{BDF56CB2-9823-4345-A726-FF926C4034B2}" dt="2023-02-12T21:12:02.297" v="354" actId="26606"/>
          <ac:spMkLst>
            <pc:docMk/>
            <pc:sldMk cId="2442539319" sldId="449"/>
            <ac:spMk id="103" creationId="{DC701763-729E-462F-A5A8-E0DEFEB1E2E4}"/>
          </ac:spMkLst>
        </pc:spChg>
        <pc:spChg chg="add del">
          <ac:chgData name="Boogaard, J.A. (Jeroen)" userId="5d8bfbb9-ac4d-4b54-995c-89502a1fc463" providerId="ADAL" clId="{BDF56CB2-9823-4345-A726-FF926C4034B2}" dt="2023-02-12T21:15:13.007" v="396" actId="26606"/>
          <ac:spMkLst>
            <pc:docMk/>
            <pc:sldMk cId="2442539319" sldId="449"/>
            <ac:spMk id="104" creationId="{4281BC32-FF58-4898-A6B5-7B3D059BCEB0}"/>
          </ac:spMkLst>
        </pc:spChg>
        <pc:spChg chg="add del">
          <ac:chgData name="Boogaard, J.A. (Jeroen)" userId="5d8bfbb9-ac4d-4b54-995c-89502a1fc463" providerId="ADAL" clId="{BDF56CB2-9823-4345-A726-FF926C4034B2}" dt="2023-02-12T21:12:05.790" v="356" actId="26606"/>
          <ac:spMkLst>
            <pc:docMk/>
            <pc:sldMk cId="2442539319" sldId="449"/>
            <ac:spMk id="105" creationId="{C4879EFC-8E62-4E00-973C-C45EE9EC676D}"/>
          </ac:spMkLst>
        </pc:spChg>
        <pc:spChg chg="add del">
          <ac:chgData name="Boogaard, J.A. (Jeroen)" userId="5d8bfbb9-ac4d-4b54-995c-89502a1fc463" providerId="ADAL" clId="{BDF56CB2-9823-4345-A726-FF926C4034B2}" dt="2023-02-12T21:12:05.790" v="356" actId="26606"/>
          <ac:spMkLst>
            <pc:docMk/>
            <pc:sldMk cId="2442539319" sldId="449"/>
            <ac:spMk id="106" creationId="{D6A9C53F-5F90-40A5-8C85-5412D39C8C68}"/>
          </ac:spMkLst>
        </pc:spChg>
        <pc:spChg chg="add del">
          <ac:chgData name="Boogaard, J.A. (Jeroen)" userId="5d8bfbb9-ac4d-4b54-995c-89502a1fc463" providerId="ADAL" clId="{BDF56CB2-9823-4345-A726-FF926C4034B2}" dt="2023-02-12T21:15:13.007" v="396" actId="26606"/>
          <ac:spMkLst>
            <pc:docMk/>
            <pc:sldMk cId="2442539319" sldId="449"/>
            <ac:spMk id="107" creationId="{0D614406-135F-4875-9C87-53822CB19ABB}"/>
          </ac:spMkLst>
        </pc:spChg>
        <pc:spChg chg="add del">
          <ac:chgData name="Boogaard, J.A. (Jeroen)" userId="5d8bfbb9-ac4d-4b54-995c-89502a1fc463" providerId="ADAL" clId="{BDF56CB2-9823-4345-A726-FF926C4034B2}" dt="2023-02-12T21:12:09.030" v="358" actId="26606"/>
          <ac:spMkLst>
            <pc:docMk/>
            <pc:sldMk cId="2442539319" sldId="449"/>
            <ac:spMk id="108" creationId="{765F4110-C0FC-4D61-ACD2-A7C950EAE908}"/>
          </ac:spMkLst>
        </pc:spChg>
        <pc:spChg chg="add del">
          <ac:chgData name="Boogaard, J.A. (Jeroen)" userId="5d8bfbb9-ac4d-4b54-995c-89502a1fc463" providerId="ADAL" clId="{BDF56CB2-9823-4345-A726-FF926C4034B2}" dt="2023-02-12T21:15:13.007" v="396" actId="26606"/>
          <ac:spMkLst>
            <pc:docMk/>
            <pc:sldMk cId="2442539319" sldId="449"/>
            <ac:spMk id="110" creationId="{A47020BD-3785-4628-8C5E-A4011B43EF88}"/>
          </ac:spMkLst>
        </pc:spChg>
        <pc:spChg chg="add del">
          <ac:chgData name="Boogaard, J.A. (Jeroen)" userId="5d8bfbb9-ac4d-4b54-995c-89502a1fc463" providerId="ADAL" clId="{BDF56CB2-9823-4345-A726-FF926C4034B2}" dt="2023-02-12T21:12:10.602" v="360" actId="26606"/>
          <ac:spMkLst>
            <pc:docMk/>
            <pc:sldMk cId="2442539319" sldId="449"/>
            <ac:spMk id="111" creationId="{2151139A-886F-4B97-8815-729AD3831BBD}"/>
          </ac:spMkLst>
        </pc:spChg>
        <pc:spChg chg="add del">
          <ac:chgData name="Boogaard, J.A. (Jeroen)" userId="5d8bfbb9-ac4d-4b54-995c-89502a1fc463" providerId="ADAL" clId="{BDF56CB2-9823-4345-A726-FF926C4034B2}" dt="2023-02-12T21:12:10.602" v="360" actId="26606"/>
          <ac:spMkLst>
            <pc:docMk/>
            <pc:sldMk cId="2442539319" sldId="449"/>
            <ac:spMk id="112" creationId="{AB5E08C4-8CDD-4623-A5B8-E998C6DEE3B7}"/>
          </ac:spMkLst>
        </pc:spChg>
        <pc:spChg chg="add del">
          <ac:chgData name="Boogaard, J.A. (Jeroen)" userId="5d8bfbb9-ac4d-4b54-995c-89502a1fc463" providerId="ADAL" clId="{BDF56CB2-9823-4345-A726-FF926C4034B2}" dt="2023-02-12T21:12:10.602" v="360" actId="26606"/>
          <ac:spMkLst>
            <pc:docMk/>
            <pc:sldMk cId="2442539319" sldId="449"/>
            <ac:spMk id="113" creationId="{15F33878-D502-4FFA-8ACE-F2AECDB2A23F}"/>
          </ac:spMkLst>
        </pc:spChg>
        <pc:spChg chg="add del">
          <ac:chgData name="Boogaard, J.A. (Jeroen)" userId="5d8bfbb9-ac4d-4b54-995c-89502a1fc463" providerId="ADAL" clId="{BDF56CB2-9823-4345-A726-FF926C4034B2}" dt="2023-02-12T21:12:10.602" v="360" actId="26606"/>
          <ac:spMkLst>
            <pc:docMk/>
            <pc:sldMk cId="2442539319" sldId="449"/>
            <ac:spMk id="114" creationId="{D3539FEE-81D3-4406-802E-60B20B16F4F6}"/>
          </ac:spMkLst>
        </pc:spChg>
        <pc:spChg chg="add del">
          <ac:chgData name="Boogaard, J.A. (Jeroen)" userId="5d8bfbb9-ac4d-4b54-995c-89502a1fc463" providerId="ADAL" clId="{BDF56CB2-9823-4345-A726-FF926C4034B2}" dt="2023-02-12T21:12:10.602" v="360" actId="26606"/>
          <ac:spMkLst>
            <pc:docMk/>
            <pc:sldMk cId="2442539319" sldId="449"/>
            <ac:spMk id="115" creationId="{DC701763-729E-462F-A5A8-E0DEFEB1E2E4}"/>
          </ac:spMkLst>
        </pc:spChg>
        <pc:spChg chg="add del">
          <ac:chgData name="Boogaard, J.A. (Jeroen)" userId="5d8bfbb9-ac4d-4b54-995c-89502a1fc463" providerId="ADAL" clId="{BDF56CB2-9823-4345-A726-FF926C4034B2}" dt="2023-02-12T21:15:14.039" v="398" actId="26606"/>
          <ac:spMkLst>
            <pc:docMk/>
            <pc:sldMk cId="2442539319" sldId="449"/>
            <ac:spMk id="116" creationId="{765F4110-C0FC-4D61-ACD2-A7C950EAE908}"/>
          </ac:spMkLst>
        </pc:spChg>
        <pc:spChg chg="add del">
          <ac:chgData name="Boogaard, J.A. (Jeroen)" userId="5d8bfbb9-ac4d-4b54-995c-89502a1fc463" providerId="ADAL" clId="{BDF56CB2-9823-4345-A726-FF926C4034B2}" dt="2023-02-12T21:12:12.070" v="362" actId="26606"/>
          <ac:spMkLst>
            <pc:docMk/>
            <pc:sldMk cId="2442539319" sldId="449"/>
            <ac:spMk id="117" creationId="{823AC064-BC96-4F32-8AE1-B2FD38754823}"/>
          </ac:spMkLst>
        </pc:spChg>
        <pc:spChg chg="add del">
          <ac:chgData name="Boogaard, J.A. (Jeroen)" userId="5d8bfbb9-ac4d-4b54-995c-89502a1fc463" providerId="ADAL" clId="{BDF56CB2-9823-4345-A726-FF926C4034B2}" dt="2023-02-12T21:12:13.470" v="364" actId="26606"/>
          <ac:spMkLst>
            <pc:docMk/>
            <pc:sldMk cId="2442539319" sldId="449"/>
            <ac:spMk id="121" creationId="{96918796-2918-40D6-BE3A-4600C47FCD42}"/>
          </ac:spMkLst>
        </pc:spChg>
        <pc:spChg chg="add del">
          <ac:chgData name="Boogaard, J.A. (Jeroen)" userId="5d8bfbb9-ac4d-4b54-995c-89502a1fc463" providerId="ADAL" clId="{BDF56CB2-9823-4345-A726-FF926C4034B2}" dt="2023-02-12T21:15:15.846" v="400" actId="26606"/>
          <ac:spMkLst>
            <pc:docMk/>
            <pc:sldMk cId="2442539319" sldId="449"/>
            <ac:spMk id="122" creationId="{A87EA4E9-DFD6-45D4-965D-8A79984EF440}"/>
          </ac:spMkLst>
        </pc:spChg>
        <pc:spChg chg="add del">
          <ac:chgData name="Boogaard, J.A. (Jeroen)" userId="5d8bfbb9-ac4d-4b54-995c-89502a1fc463" providerId="ADAL" clId="{BDF56CB2-9823-4345-A726-FF926C4034B2}" dt="2023-02-12T21:12:15.360" v="366" actId="26606"/>
          <ac:spMkLst>
            <pc:docMk/>
            <pc:sldMk cId="2442539319" sldId="449"/>
            <ac:spMk id="123" creationId="{765F4110-C0FC-4D61-ACD2-A7C950EAE908}"/>
          </ac:spMkLst>
        </pc:spChg>
        <pc:spChg chg="add del">
          <ac:chgData name="Boogaard, J.A. (Jeroen)" userId="5d8bfbb9-ac4d-4b54-995c-89502a1fc463" providerId="ADAL" clId="{BDF56CB2-9823-4345-A726-FF926C4034B2}" dt="2023-02-12T21:15:21.941" v="402" actId="26606"/>
          <ac:spMkLst>
            <pc:docMk/>
            <pc:sldMk cId="2442539319" sldId="449"/>
            <ac:spMk id="125" creationId="{C4879EFC-8E62-4E00-973C-C45EE9EC676D}"/>
          </ac:spMkLst>
        </pc:spChg>
        <pc:spChg chg="add del">
          <ac:chgData name="Boogaard, J.A. (Jeroen)" userId="5d8bfbb9-ac4d-4b54-995c-89502a1fc463" providerId="ADAL" clId="{BDF56CB2-9823-4345-A726-FF926C4034B2}" dt="2023-02-12T21:12:17.491" v="368" actId="26606"/>
          <ac:spMkLst>
            <pc:docMk/>
            <pc:sldMk cId="2442539319" sldId="449"/>
            <ac:spMk id="126" creationId="{7316481C-0A49-4796-812B-0D64F063B720}"/>
          </ac:spMkLst>
        </pc:spChg>
        <pc:spChg chg="add del">
          <ac:chgData name="Boogaard, J.A. (Jeroen)" userId="5d8bfbb9-ac4d-4b54-995c-89502a1fc463" providerId="ADAL" clId="{BDF56CB2-9823-4345-A726-FF926C4034B2}" dt="2023-02-12T21:12:17.491" v="368" actId="26606"/>
          <ac:spMkLst>
            <pc:docMk/>
            <pc:sldMk cId="2442539319" sldId="449"/>
            <ac:spMk id="127" creationId="{A5271697-90F1-4A23-8EF2-0179F2EAFACB}"/>
          </ac:spMkLst>
        </pc:spChg>
        <pc:spChg chg="add del">
          <ac:chgData name="Boogaard, J.A. (Jeroen)" userId="5d8bfbb9-ac4d-4b54-995c-89502a1fc463" providerId="ADAL" clId="{BDF56CB2-9823-4345-A726-FF926C4034B2}" dt="2023-02-12T21:12:17.491" v="368" actId="26606"/>
          <ac:spMkLst>
            <pc:docMk/>
            <pc:sldMk cId="2442539319" sldId="449"/>
            <ac:spMk id="128" creationId="{D9F5512A-48E1-4C07-B75E-3CCC517B6804}"/>
          </ac:spMkLst>
        </pc:spChg>
        <pc:spChg chg="add del">
          <ac:chgData name="Boogaard, J.A. (Jeroen)" userId="5d8bfbb9-ac4d-4b54-995c-89502a1fc463" providerId="ADAL" clId="{BDF56CB2-9823-4345-A726-FF926C4034B2}" dt="2023-02-12T21:15:21.941" v="402" actId="26606"/>
          <ac:spMkLst>
            <pc:docMk/>
            <pc:sldMk cId="2442539319" sldId="449"/>
            <ac:spMk id="130" creationId="{D6A9C53F-5F90-40A5-8C85-5412D39C8C68}"/>
          </ac:spMkLst>
        </pc:spChg>
        <pc:spChg chg="add del">
          <ac:chgData name="Boogaard, J.A. (Jeroen)" userId="5d8bfbb9-ac4d-4b54-995c-89502a1fc463" providerId="ADAL" clId="{BDF56CB2-9823-4345-A726-FF926C4034B2}" dt="2023-02-12T21:15:22.939" v="404" actId="26606"/>
          <ac:spMkLst>
            <pc:docMk/>
            <pc:sldMk cId="2442539319" sldId="449"/>
            <ac:spMk id="132" creationId="{7316481C-0A49-4796-812B-0D64F063B720}"/>
          </ac:spMkLst>
        </pc:spChg>
        <pc:spChg chg="add del">
          <ac:chgData name="Boogaard, J.A. (Jeroen)" userId="5d8bfbb9-ac4d-4b54-995c-89502a1fc463" providerId="ADAL" clId="{BDF56CB2-9823-4345-A726-FF926C4034B2}" dt="2023-02-12T21:15:22.939" v="404" actId="26606"/>
          <ac:spMkLst>
            <pc:docMk/>
            <pc:sldMk cId="2442539319" sldId="449"/>
            <ac:spMk id="133" creationId="{A5271697-90F1-4A23-8EF2-0179F2EAFACB}"/>
          </ac:spMkLst>
        </pc:spChg>
        <pc:spChg chg="add del">
          <ac:chgData name="Boogaard, J.A. (Jeroen)" userId="5d8bfbb9-ac4d-4b54-995c-89502a1fc463" providerId="ADAL" clId="{BDF56CB2-9823-4345-A726-FF926C4034B2}" dt="2023-02-12T21:12:21.259" v="370" actId="26606"/>
          <ac:spMkLst>
            <pc:docMk/>
            <pc:sldMk cId="2442539319" sldId="449"/>
            <ac:spMk id="145" creationId="{2151139A-886F-4B97-8815-729AD3831BBD}"/>
          </ac:spMkLst>
        </pc:spChg>
        <pc:spChg chg="add del">
          <ac:chgData name="Boogaard, J.A. (Jeroen)" userId="5d8bfbb9-ac4d-4b54-995c-89502a1fc463" providerId="ADAL" clId="{BDF56CB2-9823-4345-A726-FF926C4034B2}" dt="2023-02-12T21:12:21.259" v="370" actId="26606"/>
          <ac:spMkLst>
            <pc:docMk/>
            <pc:sldMk cId="2442539319" sldId="449"/>
            <ac:spMk id="146" creationId="{AB5E08C4-8CDD-4623-A5B8-E998C6DEE3B7}"/>
          </ac:spMkLst>
        </pc:spChg>
        <pc:spChg chg="add del">
          <ac:chgData name="Boogaard, J.A. (Jeroen)" userId="5d8bfbb9-ac4d-4b54-995c-89502a1fc463" providerId="ADAL" clId="{BDF56CB2-9823-4345-A726-FF926C4034B2}" dt="2023-02-12T21:12:21.259" v="370" actId="26606"/>
          <ac:spMkLst>
            <pc:docMk/>
            <pc:sldMk cId="2442539319" sldId="449"/>
            <ac:spMk id="147" creationId="{15F33878-D502-4FFA-8ACE-F2AECDB2A23F}"/>
          </ac:spMkLst>
        </pc:spChg>
        <pc:spChg chg="add del">
          <ac:chgData name="Boogaard, J.A. (Jeroen)" userId="5d8bfbb9-ac4d-4b54-995c-89502a1fc463" providerId="ADAL" clId="{BDF56CB2-9823-4345-A726-FF926C4034B2}" dt="2023-02-12T21:12:21.259" v="370" actId="26606"/>
          <ac:spMkLst>
            <pc:docMk/>
            <pc:sldMk cId="2442539319" sldId="449"/>
            <ac:spMk id="148" creationId="{D3539FEE-81D3-4406-802E-60B20B16F4F6}"/>
          </ac:spMkLst>
        </pc:spChg>
        <pc:spChg chg="add del">
          <ac:chgData name="Boogaard, J.A. (Jeroen)" userId="5d8bfbb9-ac4d-4b54-995c-89502a1fc463" providerId="ADAL" clId="{BDF56CB2-9823-4345-A726-FF926C4034B2}" dt="2023-02-12T21:12:21.259" v="370" actId="26606"/>
          <ac:spMkLst>
            <pc:docMk/>
            <pc:sldMk cId="2442539319" sldId="449"/>
            <ac:spMk id="149" creationId="{DC701763-729E-462F-A5A8-E0DEFEB1E2E4}"/>
          </ac:spMkLst>
        </pc:spChg>
        <pc:spChg chg="add del">
          <ac:chgData name="Boogaard, J.A. (Jeroen)" userId="5d8bfbb9-ac4d-4b54-995c-89502a1fc463" providerId="ADAL" clId="{BDF56CB2-9823-4345-A726-FF926C4034B2}" dt="2023-02-12T21:12:24.459" v="374" actId="26606"/>
          <ac:spMkLst>
            <pc:docMk/>
            <pc:sldMk cId="2442539319" sldId="449"/>
            <ac:spMk id="151" creationId="{D6B40EE1-545B-44B1-AC7B-86667387D81A}"/>
          </ac:spMkLst>
        </pc:spChg>
        <pc:spChg chg="add del">
          <ac:chgData name="Boogaard, J.A. (Jeroen)" userId="5d8bfbb9-ac4d-4b54-995c-89502a1fc463" providerId="ADAL" clId="{BDF56CB2-9823-4345-A726-FF926C4034B2}" dt="2023-02-12T21:15:22.939" v="404" actId="26606"/>
          <ac:spMkLst>
            <pc:docMk/>
            <pc:sldMk cId="2442539319" sldId="449"/>
            <ac:spMk id="161" creationId="{D9F5512A-48E1-4C07-B75E-3CCC517B6804}"/>
          </ac:spMkLst>
        </pc:spChg>
        <pc:spChg chg="add del">
          <ac:chgData name="Boogaard, J.A. (Jeroen)" userId="5d8bfbb9-ac4d-4b54-995c-89502a1fc463" providerId="ADAL" clId="{BDF56CB2-9823-4345-A726-FF926C4034B2}" dt="2023-02-12T21:15:28.034" v="406" actId="26606"/>
          <ac:spMkLst>
            <pc:docMk/>
            <pc:sldMk cId="2442539319" sldId="449"/>
            <ac:spMk id="163" creationId="{C4879EFC-8E62-4E00-973C-C45EE9EC676D}"/>
          </ac:spMkLst>
        </pc:spChg>
        <pc:spChg chg="add del">
          <ac:chgData name="Boogaard, J.A. (Jeroen)" userId="5d8bfbb9-ac4d-4b54-995c-89502a1fc463" providerId="ADAL" clId="{BDF56CB2-9823-4345-A726-FF926C4034B2}" dt="2023-02-12T21:15:28.034" v="406" actId="26606"/>
          <ac:spMkLst>
            <pc:docMk/>
            <pc:sldMk cId="2442539319" sldId="449"/>
            <ac:spMk id="164" creationId="{D6A9C53F-5F90-40A5-8C85-5412D39C8C68}"/>
          </ac:spMkLst>
        </pc:spChg>
        <pc:spChg chg="add del">
          <ac:chgData name="Boogaard, J.A. (Jeroen)" userId="5d8bfbb9-ac4d-4b54-995c-89502a1fc463" providerId="ADAL" clId="{BDF56CB2-9823-4345-A726-FF926C4034B2}" dt="2023-02-12T21:15:33.503" v="408" actId="26606"/>
          <ac:spMkLst>
            <pc:docMk/>
            <pc:sldMk cId="2442539319" sldId="449"/>
            <ac:spMk id="166" creationId="{A87EA4E9-DFD6-45D4-965D-8A79984EF440}"/>
          </ac:spMkLst>
        </pc:spChg>
        <pc:spChg chg="add del">
          <ac:chgData name="Boogaard, J.A. (Jeroen)" userId="5d8bfbb9-ac4d-4b54-995c-89502a1fc463" providerId="ADAL" clId="{BDF56CB2-9823-4345-A726-FF926C4034B2}" dt="2023-02-12T21:15:36.403" v="410" actId="26606"/>
          <ac:spMkLst>
            <pc:docMk/>
            <pc:sldMk cId="2442539319" sldId="449"/>
            <ac:spMk id="168" creationId="{0DE6A193-4755-479A-BC6F-A7EBCA73BE1A}"/>
          </ac:spMkLst>
        </pc:spChg>
        <pc:spChg chg="add del">
          <ac:chgData name="Boogaard, J.A. (Jeroen)" userId="5d8bfbb9-ac4d-4b54-995c-89502a1fc463" providerId="ADAL" clId="{BDF56CB2-9823-4345-A726-FF926C4034B2}" dt="2023-02-12T21:15:36.403" v="410" actId="26606"/>
          <ac:spMkLst>
            <pc:docMk/>
            <pc:sldMk cId="2442539319" sldId="449"/>
            <ac:spMk id="169" creationId="{5A55B759-31A7-423C-9BC2-A8BC09FE98B9}"/>
          </ac:spMkLst>
        </pc:spChg>
        <pc:spChg chg="add del">
          <ac:chgData name="Boogaard, J.A. (Jeroen)" userId="5d8bfbb9-ac4d-4b54-995c-89502a1fc463" providerId="ADAL" clId="{BDF56CB2-9823-4345-A726-FF926C4034B2}" dt="2023-02-12T21:15:36.403" v="410" actId="26606"/>
          <ac:spMkLst>
            <pc:docMk/>
            <pc:sldMk cId="2442539319" sldId="449"/>
            <ac:spMk id="170" creationId="{F78796AF-79A0-47AC-BEFD-BFFC00F968C4}"/>
          </ac:spMkLst>
        </pc:spChg>
        <pc:spChg chg="add del">
          <ac:chgData name="Boogaard, J.A. (Jeroen)" userId="5d8bfbb9-ac4d-4b54-995c-89502a1fc463" providerId="ADAL" clId="{BDF56CB2-9823-4345-A726-FF926C4034B2}" dt="2023-02-12T21:15:43.091" v="414" actId="26606"/>
          <ac:spMkLst>
            <pc:docMk/>
            <pc:sldMk cId="2442539319" sldId="449"/>
            <ac:spMk id="172" creationId="{4545836E-B050-4955-B80E-C5A35AC2F595}"/>
          </ac:spMkLst>
        </pc:spChg>
        <pc:spChg chg="add del">
          <ac:chgData name="Boogaard, J.A. (Jeroen)" userId="5d8bfbb9-ac4d-4b54-995c-89502a1fc463" providerId="ADAL" clId="{BDF56CB2-9823-4345-A726-FF926C4034B2}" dt="2023-02-12T21:15:43.091" v="414" actId="26606"/>
          <ac:spMkLst>
            <pc:docMk/>
            <pc:sldMk cId="2442539319" sldId="449"/>
            <ac:spMk id="173" creationId="{5E6024A1-5F3D-4233-865A-57F6E860561A}"/>
          </ac:spMkLst>
        </pc:spChg>
        <pc:spChg chg="add del">
          <ac:chgData name="Boogaard, J.A. (Jeroen)" userId="5d8bfbb9-ac4d-4b54-995c-89502a1fc463" providerId="ADAL" clId="{BDF56CB2-9823-4345-A726-FF926C4034B2}" dt="2023-02-12T21:15:43.091" v="414" actId="26606"/>
          <ac:spMkLst>
            <pc:docMk/>
            <pc:sldMk cId="2442539319" sldId="449"/>
            <ac:spMk id="195" creationId="{A628292D-0555-4158-9B1A-07414B27FB1A}"/>
          </ac:spMkLst>
        </pc:spChg>
        <pc:spChg chg="add del">
          <ac:chgData name="Boogaard, J.A. (Jeroen)" userId="5d8bfbb9-ac4d-4b54-995c-89502a1fc463" providerId="ADAL" clId="{BDF56CB2-9823-4345-A726-FF926C4034B2}" dt="2023-02-12T21:15:43.088" v="413" actId="26606"/>
          <ac:spMkLst>
            <pc:docMk/>
            <pc:sldMk cId="2442539319" sldId="449"/>
            <ac:spMk id="200" creationId="{4281BC32-FF58-4898-A6B5-7B3D059BCEB0}"/>
          </ac:spMkLst>
        </pc:spChg>
        <pc:spChg chg="add del">
          <ac:chgData name="Boogaard, J.A. (Jeroen)" userId="5d8bfbb9-ac4d-4b54-995c-89502a1fc463" providerId="ADAL" clId="{BDF56CB2-9823-4345-A726-FF926C4034B2}" dt="2023-02-12T21:15:43.088" v="413" actId="26606"/>
          <ac:spMkLst>
            <pc:docMk/>
            <pc:sldMk cId="2442539319" sldId="449"/>
            <ac:spMk id="202" creationId="{0D614406-135F-4875-9C87-53822CB19ABB}"/>
          </ac:spMkLst>
        </pc:spChg>
        <pc:spChg chg="add del">
          <ac:chgData name="Boogaard, J.A. (Jeroen)" userId="5d8bfbb9-ac4d-4b54-995c-89502a1fc463" providerId="ADAL" clId="{BDF56CB2-9823-4345-A726-FF926C4034B2}" dt="2023-02-12T21:15:43.088" v="413" actId="26606"/>
          <ac:spMkLst>
            <pc:docMk/>
            <pc:sldMk cId="2442539319" sldId="449"/>
            <ac:spMk id="204" creationId="{A47020BD-3785-4628-8C5E-A4011B43EF88}"/>
          </ac:spMkLst>
        </pc:spChg>
        <pc:spChg chg="add del">
          <ac:chgData name="Boogaard, J.A. (Jeroen)" userId="5d8bfbb9-ac4d-4b54-995c-89502a1fc463" providerId="ADAL" clId="{BDF56CB2-9823-4345-A726-FF926C4034B2}" dt="2023-02-12T21:16:18.287" v="434" actId="26606"/>
          <ac:spMkLst>
            <pc:docMk/>
            <pc:sldMk cId="2442539319" sldId="449"/>
            <ac:spMk id="206" creationId="{823AC064-BC96-4F32-8AE1-B2FD38754823}"/>
          </ac:spMkLst>
        </pc:spChg>
        <pc:spChg chg="add del">
          <ac:chgData name="Boogaard, J.A. (Jeroen)" userId="5d8bfbb9-ac4d-4b54-995c-89502a1fc463" providerId="ADAL" clId="{BDF56CB2-9823-4345-A726-FF926C4034B2}" dt="2023-02-12T21:16:00.801" v="417" actId="26606"/>
          <ac:spMkLst>
            <pc:docMk/>
            <pc:sldMk cId="2442539319" sldId="449"/>
            <ac:spMk id="213" creationId="{2151139A-886F-4B97-8815-729AD3831BBD}"/>
          </ac:spMkLst>
        </pc:spChg>
        <pc:spChg chg="add del">
          <ac:chgData name="Boogaard, J.A. (Jeroen)" userId="5d8bfbb9-ac4d-4b54-995c-89502a1fc463" providerId="ADAL" clId="{BDF56CB2-9823-4345-A726-FF926C4034B2}" dt="2023-02-12T21:16:00.801" v="417" actId="26606"/>
          <ac:spMkLst>
            <pc:docMk/>
            <pc:sldMk cId="2442539319" sldId="449"/>
            <ac:spMk id="215" creationId="{AB5E08C4-8CDD-4623-A5B8-E998C6DEE3B7}"/>
          </ac:spMkLst>
        </pc:spChg>
        <pc:spChg chg="add del">
          <ac:chgData name="Boogaard, J.A. (Jeroen)" userId="5d8bfbb9-ac4d-4b54-995c-89502a1fc463" providerId="ADAL" clId="{BDF56CB2-9823-4345-A726-FF926C4034B2}" dt="2023-02-12T21:16:00.801" v="417" actId="26606"/>
          <ac:spMkLst>
            <pc:docMk/>
            <pc:sldMk cId="2442539319" sldId="449"/>
            <ac:spMk id="217" creationId="{15F33878-D502-4FFA-8ACE-F2AECDB2A23F}"/>
          </ac:spMkLst>
        </pc:spChg>
        <pc:spChg chg="add del">
          <ac:chgData name="Boogaard, J.A. (Jeroen)" userId="5d8bfbb9-ac4d-4b54-995c-89502a1fc463" providerId="ADAL" clId="{BDF56CB2-9823-4345-A726-FF926C4034B2}" dt="2023-02-12T21:16:00.801" v="417" actId="26606"/>
          <ac:spMkLst>
            <pc:docMk/>
            <pc:sldMk cId="2442539319" sldId="449"/>
            <ac:spMk id="219" creationId="{D3539FEE-81D3-4406-802E-60B20B16F4F6}"/>
          </ac:spMkLst>
        </pc:spChg>
        <pc:spChg chg="add del">
          <ac:chgData name="Boogaard, J.A. (Jeroen)" userId="5d8bfbb9-ac4d-4b54-995c-89502a1fc463" providerId="ADAL" clId="{BDF56CB2-9823-4345-A726-FF926C4034B2}" dt="2023-02-12T21:16:00.801" v="417" actId="26606"/>
          <ac:spMkLst>
            <pc:docMk/>
            <pc:sldMk cId="2442539319" sldId="449"/>
            <ac:spMk id="221" creationId="{DC701763-729E-462F-A5A8-E0DEFEB1E2E4}"/>
          </ac:spMkLst>
        </pc:spChg>
        <pc:spChg chg="add del">
          <ac:chgData name="Boogaard, J.A. (Jeroen)" userId="5d8bfbb9-ac4d-4b54-995c-89502a1fc463" providerId="ADAL" clId="{BDF56CB2-9823-4345-A726-FF926C4034B2}" dt="2023-02-12T21:16:02.200" v="419" actId="26606"/>
          <ac:spMkLst>
            <pc:docMk/>
            <pc:sldMk cId="2442539319" sldId="449"/>
            <ac:spMk id="223" creationId="{99ED5833-B85B-4103-8A3B-CAB0308E6C15}"/>
          </ac:spMkLst>
        </pc:spChg>
        <pc:spChg chg="add del">
          <ac:chgData name="Boogaard, J.A. (Jeroen)" userId="5d8bfbb9-ac4d-4b54-995c-89502a1fc463" providerId="ADAL" clId="{BDF56CB2-9823-4345-A726-FF926C4034B2}" dt="2023-02-12T21:16:03.252" v="421" actId="26606"/>
          <ac:spMkLst>
            <pc:docMk/>
            <pc:sldMk cId="2442539319" sldId="449"/>
            <ac:spMk id="225" creationId="{4281BC32-FF58-4898-A6B5-7B3D059BCEB0}"/>
          </ac:spMkLst>
        </pc:spChg>
        <pc:spChg chg="add del">
          <ac:chgData name="Boogaard, J.A. (Jeroen)" userId="5d8bfbb9-ac4d-4b54-995c-89502a1fc463" providerId="ADAL" clId="{BDF56CB2-9823-4345-A726-FF926C4034B2}" dt="2023-02-12T21:16:03.252" v="421" actId="26606"/>
          <ac:spMkLst>
            <pc:docMk/>
            <pc:sldMk cId="2442539319" sldId="449"/>
            <ac:spMk id="226" creationId="{0D614406-135F-4875-9C87-53822CB19ABB}"/>
          </ac:spMkLst>
        </pc:spChg>
        <pc:spChg chg="add del">
          <ac:chgData name="Boogaard, J.A. (Jeroen)" userId="5d8bfbb9-ac4d-4b54-995c-89502a1fc463" providerId="ADAL" clId="{BDF56CB2-9823-4345-A726-FF926C4034B2}" dt="2023-02-12T21:16:03.252" v="421" actId="26606"/>
          <ac:spMkLst>
            <pc:docMk/>
            <pc:sldMk cId="2442539319" sldId="449"/>
            <ac:spMk id="227" creationId="{A47020BD-3785-4628-8C5E-A4011B43EF88}"/>
          </ac:spMkLst>
        </pc:spChg>
        <pc:spChg chg="add del">
          <ac:chgData name="Boogaard, J.A. (Jeroen)" userId="5d8bfbb9-ac4d-4b54-995c-89502a1fc463" providerId="ADAL" clId="{BDF56CB2-9823-4345-A726-FF926C4034B2}" dt="2023-02-12T21:16:06.744" v="423" actId="26606"/>
          <ac:spMkLst>
            <pc:docMk/>
            <pc:sldMk cId="2442539319" sldId="449"/>
            <ac:spMk id="229" creationId="{2151139A-886F-4B97-8815-729AD3831BBD}"/>
          </ac:spMkLst>
        </pc:spChg>
        <pc:spChg chg="add del">
          <ac:chgData name="Boogaard, J.A. (Jeroen)" userId="5d8bfbb9-ac4d-4b54-995c-89502a1fc463" providerId="ADAL" clId="{BDF56CB2-9823-4345-A726-FF926C4034B2}" dt="2023-02-12T21:16:06.744" v="423" actId="26606"/>
          <ac:spMkLst>
            <pc:docMk/>
            <pc:sldMk cId="2442539319" sldId="449"/>
            <ac:spMk id="230" creationId="{AB5E08C4-8CDD-4623-A5B8-E998C6DEE3B7}"/>
          </ac:spMkLst>
        </pc:spChg>
        <pc:spChg chg="add del">
          <ac:chgData name="Boogaard, J.A. (Jeroen)" userId="5d8bfbb9-ac4d-4b54-995c-89502a1fc463" providerId="ADAL" clId="{BDF56CB2-9823-4345-A726-FF926C4034B2}" dt="2023-02-12T21:16:06.744" v="423" actId="26606"/>
          <ac:spMkLst>
            <pc:docMk/>
            <pc:sldMk cId="2442539319" sldId="449"/>
            <ac:spMk id="231" creationId="{15F33878-D502-4FFA-8ACE-F2AECDB2A23F}"/>
          </ac:spMkLst>
        </pc:spChg>
        <pc:spChg chg="add del">
          <ac:chgData name="Boogaard, J.A. (Jeroen)" userId="5d8bfbb9-ac4d-4b54-995c-89502a1fc463" providerId="ADAL" clId="{BDF56CB2-9823-4345-A726-FF926C4034B2}" dt="2023-02-12T21:16:06.744" v="423" actId="26606"/>
          <ac:spMkLst>
            <pc:docMk/>
            <pc:sldMk cId="2442539319" sldId="449"/>
            <ac:spMk id="232" creationId="{D3539FEE-81D3-4406-802E-60B20B16F4F6}"/>
          </ac:spMkLst>
        </pc:spChg>
        <pc:spChg chg="add del">
          <ac:chgData name="Boogaard, J.A. (Jeroen)" userId="5d8bfbb9-ac4d-4b54-995c-89502a1fc463" providerId="ADAL" clId="{BDF56CB2-9823-4345-A726-FF926C4034B2}" dt="2023-02-12T21:16:06.744" v="423" actId="26606"/>
          <ac:spMkLst>
            <pc:docMk/>
            <pc:sldMk cId="2442539319" sldId="449"/>
            <ac:spMk id="233" creationId="{DC701763-729E-462F-A5A8-E0DEFEB1E2E4}"/>
          </ac:spMkLst>
        </pc:spChg>
        <pc:spChg chg="add del">
          <ac:chgData name="Boogaard, J.A. (Jeroen)" userId="5d8bfbb9-ac4d-4b54-995c-89502a1fc463" providerId="ADAL" clId="{BDF56CB2-9823-4345-A726-FF926C4034B2}" dt="2023-02-12T21:16:12.555" v="425" actId="26606"/>
          <ac:spMkLst>
            <pc:docMk/>
            <pc:sldMk cId="2442539319" sldId="449"/>
            <ac:spMk id="236" creationId="{823AC064-BC96-4F32-8AE1-B2FD38754823}"/>
          </ac:spMkLst>
        </pc:spChg>
        <pc:spChg chg="add del">
          <ac:chgData name="Boogaard, J.A. (Jeroen)" userId="5d8bfbb9-ac4d-4b54-995c-89502a1fc463" providerId="ADAL" clId="{BDF56CB2-9823-4345-A726-FF926C4034B2}" dt="2023-02-12T21:16:14.167" v="427" actId="26606"/>
          <ac:spMkLst>
            <pc:docMk/>
            <pc:sldMk cId="2442539319" sldId="449"/>
            <ac:spMk id="239" creationId="{2151139A-886F-4B97-8815-729AD3831BBD}"/>
          </ac:spMkLst>
        </pc:spChg>
        <pc:spChg chg="add del">
          <ac:chgData name="Boogaard, J.A. (Jeroen)" userId="5d8bfbb9-ac4d-4b54-995c-89502a1fc463" providerId="ADAL" clId="{BDF56CB2-9823-4345-A726-FF926C4034B2}" dt="2023-02-12T21:16:14.167" v="427" actId="26606"/>
          <ac:spMkLst>
            <pc:docMk/>
            <pc:sldMk cId="2442539319" sldId="449"/>
            <ac:spMk id="240" creationId="{AB5E08C4-8CDD-4623-A5B8-E998C6DEE3B7}"/>
          </ac:spMkLst>
        </pc:spChg>
        <pc:spChg chg="add del">
          <ac:chgData name="Boogaard, J.A. (Jeroen)" userId="5d8bfbb9-ac4d-4b54-995c-89502a1fc463" providerId="ADAL" clId="{BDF56CB2-9823-4345-A726-FF926C4034B2}" dt="2023-02-12T21:16:14.167" v="427" actId="26606"/>
          <ac:spMkLst>
            <pc:docMk/>
            <pc:sldMk cId="2442539319" sldId="449"/>
            <ac:spMk id="241" creationId="{15F33878-D502-4FFA-8ACE-F2AECDB2A23F}"/>
          </ac:spMkLst>
        </pc:spChg>
        <pc:spChg chg="add del">
          <ac:chgData name="Boogaard, J.A. (Jeroen)" userId="5d8bfbb9-ac4d-4b54-995c-89502a1fc463" providerId="ADAL" clId="{BDF56CB2-9823-4345-A726-FF926C4034B2}" dt="2023-02-12T21:16:14.167" v="427" actId="26606"/>
          <ac:spMkLst>
            <pc:docMk/>
            <pc:sldMk cId="2442539319" sldId="449"/>
            <ac:spMk id="242" creationId="{D3539FEE-81D3-4406-802E-60B20B16F4F6}"/>
          </ac:spMkLst>
        </pc:spChg>
        <pc:spChg chg="add del">
          <ac:chgData name="Boogaard, J.A. (Jeroen)" userId="5d8bfbb9-ac4d-4b54-995c-89502a1fc463" providerId="ADAL" clId="{BDF56CB2-9823-4345-A726-FF926C4034B2}" dt="2023-02-12T21:16:14.167" v="427" actId="26606"/>
          <ac:spMkLst>
            <pc:docMk/>
            <pc:sldMk cId="2442539319" sldId="449"/>
            <ac:spMk id="243" creationId="{DC701763-729E-462F-A5A8-E0DEFEB1E2E4}"/>
          </ac:spMkLst>
        </pc:spChg>
        <pc:spChg chg="add del">
          <ac:chgData name="Boogaard, J.A. (Jeroen)" userId="5d8bfbb9-ac4d-4b54-995c-89502a1fc463" providerId="ADAL" clId="{BDF56CB2-9823-4345-A726-FF926C4034B2}" dt="2023-02-12T21:16:15.930" v="429" actId="26606"/>
          <ac:spMkLst>
            <pc:docMk/>
            <pc:sldMk cId="2442539319" sldId="449"/>
            <ac:spMk id="245" creationId="{823AC064-BC96-4F32-8AE1-B2FD38754823}"/>
          </ac:spMkLst>
        </pc:spChg>
        <pc:spChg chg="add del">
          <ac:chgData name="Boogaard, J.A. (Jeroen)" userId="5d8bfbb9-ac4d-4b54-995c-89502a1fc463" providerId="ADAL" clId="{BDF56CB2-9823-4345-A726-FF926C4034B2}" dt="2023-02-12T21:16:17.129" v="431" actId="26606"/>
          <ac:spMkLst>
            <pc:docMk/>
            <pc:sldMk cId="2442539319" sldId="449"/>
            <ac:spMk id="249" creationId="{99ED5833-B85B-4103-8A3B-CAB0308E6C15}"/>
          </ac:spMkLst>
        </pc:spChg>
        <pc:spChg chg="add del">
          <ac:chgData name="Boogaard, J.A. (Jeroen)" userId="5d8bfbb9-ac4d-4b54-995c-89502a1fc463" providerId="ADAL" clId="{BDF56CB2-9823-4345-A726-FF926C4034B2}" dt="2023-02-12T21:16:18.285" v="433" actId="26606"/>
          <ac:spMkLst>
            <pc:docMk/>
            <pc:sldMk cId="2442539319" sldId="449"/>
            <ac:spMk id="251" creationId="{2151139A-886F-4B97-8815-729AD3831BBD}"/>
          </ac:spMkLst>
        </pc:spChg>
        <pc:spChg chg="add del">
          <ac:chgData name="Boogaard, J.A. (Jeroen)" userId="5d8bfbb9-ac4d-4b54-995c-89502a1fc463" providerId="ADAL" clId="{BDF56CB2-9823-4345-A726-FF926C4034B2}" dt="2023-02-12T21:16:18.285" v="433" actId="26606"/>
          <ac:spMkLst>
            <pc:docMk/>
            <pc:sldMk cId="2442539319" sldId="449"/>
            <ac:spMk id="252" creationId="{AB5E08C4-8CDD-4623-A5B8-E998C6DEE3B7}"/>
          </ac:spMkLst>
        </pc:spChg>
        <pc:spChg chg="add del">
          <ac:chgData name="Boogaard, J.A. (Jeroen)" userId="5d8bfbb9-ac4d-4b54-995c-89502a1fc463" providerId="ADAL" clId="{BDF56CB2-9823-4345-A726-FF926C4034B2}" dt="2023-02-12T21:16:18.285" v="433" actId="26606"/>
          <ac:spMkLst>
            <pc:docMk/>
            <pc:sldMk cId="2442539319" sldId="449"/>
            <ac:spMk id="253" creationId="{15F33878-D502-4FFA-8ACE-F2AECDB2A23F}"/>
          </ac:spMkLst>
        </pc:spChg>
        <pc:spChg chg="add del">
          <ac:chgData name="Boogaard, J.A. (Jeroen)" userId="5d8bfbb9-ac4d-4b54-995c-89502a1fc463" providerId="ADAL" clId="{BDF56CB2-9823-4345-A726-FF926C4034B2}" dt="2023-02-12T21:16:18.285" v="433" actId="26606"/>
          <ac:spMkLst>
            <pc:docMk/>
            <pc:sldMk cId="2442539319" sldId="449"/>
            <ac:spMk id="254" creationId="{D3539FEE-81D3-4406-802E-60B20B16F4F6}"/>
          </ac:spMkLst>
        </pc:spChg>
        <pc:spChg chg="add del">
          <ac:chgData name="Boogaard, J.A. (Jeroen)" userId="5d8bfbb9-ac4d-4b54-995c-89502a1fc463" providerId="ADAL" clId="{BDF56CB2-9823-4345-A726-FF926C4034B2}" dt="2023-02-12T21:16:18.285" v="433" actId="26606"/>
          <ac:spMkLst>
            <pc:docMk/>
            <pc:sldMk cId="2442539319" sldId="449"/>
            <ac:spMk id="255" creationId="{DC701763-729E-462F-A5A8-E0DEFEB1E2E4}"/>
          </ac:spMkLst>
        </pc:spChg>
        <pc:spChg chg="add">
          <ac:chgData name="Boogaard, J.A. (Jeroen)" userId="5d8bfbb9-ac4d-4b54-995c-89502a1fc463" providerId="ADAL" clId="{BDF56CB2-9823-4345-A726-FF926C4034B2}" dt="2023-02-12T21:16:18.287" v="434" actId="26606"/>
          <ac:spMkLst>
            <pc:docMk/>
            <pc:sldMk cId="2442539319" sldId="449"/>
            <ac:spMk id="257" creationId="{823AC064-BC96-4F32-8AE1-B2FD38754823}"/>
          </ac:spMkLst>
        </pc:spChg>
        <pc:grpChg chg="add del">
          <ac:chgData name="Boogaard, J.A. (Jeroen)" userId="5d8bfbb9-ac4d-4b54-995c-89502a1fc463" providerId="ADAL" clId="{BDF56CB2-9823-4345-A726-FF926C4034B2}" dt="2023-02-12T21:09:20.444" v="326" actId="26606"/>
          <ac:grpSpMkLst>
            <pc:docMk/>
            <pc:sldMk cId="2442539319" sldId="449"/>
            <ac:grpSpMk id="40" creationId="{0924561D-756D-410B-973A-E68C2552C20C}"/>
          </ac:grpSpMkLst>
        </pc:grpChg>
        <pc:grpChg chg="add del">
          <ac:chgData name="Boogaard, J.A. (Jeroen)" userId="5d8bfbb9-ac4d-4b54-995c-89502a1fc463" providerId="ADAL" clId="{BDF56CB2-9823-4345-A726-FF926C4034B2}" dt="2023-02-12T21:09:31.621" v="338" actId="26606"/>
          <ac:grpSpMkLst>
            <pc:docMk/>
            <pc:sldMk cId="2442539319" sldId="449"/>
            <ac:grpSpMk id="61" creationId="{0924561D-756D-410B-973A-E68C2552C20C}"/>
          </ac:grpSpMkLst>
        </pc:grpChg>
        <pc:grpChg chg="add del">
          <ac:chgData name="Boogaard, J.A. (Jeroen)" userId="5d8bfbb9-ac4d-4b54-995c-89502a1fc463" providerId="ADAL" clId="{BDF56CB2-9823-4345-A726-FF926C4034B2}" dt="2023-02-12T21:12:17.491" v="368" actId="26606"/>
          <ac:grpSpMkLst>
            <pc:docMk/>
            <pc:sldMk cId="2442539319" sldId="449"/>
            <ac:grpSpMk id="129" creationId="{5BB7B70B-173F-432C-904D-5244F375808E}"/>
          </ac:grpSpMkLst>
        </pc:grpChg>
        <pc:grpChg chg="add del">
          <ac:chgData name="Boogaard, J.A. (Jeroen)" userId="5d8bfbb9-ac4d-4b54-995c-89502a1fc463" providerId="ADAL" clId="{BDF56CB2-9823-4345-A726-FF926C4034B2}" dt="2023-02-12T21:15:22.939" v="404" actId="26606"/>
          <ac:grpSpMkLst>
            <pc:docMk/>
            <pc:sldMk cId="2442539319" sldId="449"/>
            <ac:grpSpMk id="134" creationId="{0924561D-756D-410B-973A-E68C2552C20C}"/>
          </ac:grpSpMkLst>
        </pc:grpChg>
        <pc:grpChg chg="add del">
          <ac:chgData name="Boogaard, J.A. (Jeroen)" userId="5d8bfbb9-ac4d-4b54-995c-89502a1fc463" providerId="ADAL" clId="{BDF56CB2-9823-4345-A726-FF926C4034B2}" dt="2023-02-12T21:15:43.091" v="414" actId="26606"/>
          <ac:grpSpMkLst>
            <pc:docMk/>
            <pc:sldMk cId="2442539319" sldId="449"/>
            <ac:grpSpMk id="174" creationId="{DDE5ED95-726A-4EB4-A03C-D3EF3BC3A23B}"/>
          </ac:grpSpMkLst>
        </pc:grpChg>
        <pc:picChg chg="add mod ord">
          <ac:chgData name="Boogaard, J.A. (Jeroen)" userId="5d8bfbb9-ac4d-4b54-995c-89502a1fc463" providerId="ADAL" clId="{BDF56CB2-9823-4345-A726-FF926C4034B2}" dt="2023-02-12T21:16:18.285" v="433" actId="26606"/>
          <ac:picMkLst>
            <pc:docMk/>
            <pc:sldMk cId="2442539319" sldId="449"/>
            <ac:picMk id="5" creationId="{3E9233E4-0A1E-C326-9854-F00A1EFEB54E}"/>
          </ac:picMkLst>
        </pc:picChg>
        <pc:picChg chg="add mod ord">
          <ac:chgData name="Boogaard, J.A. (Jeroen)" userId="5d8bfbb9-ac4d-4b54-995c-89502a1fc463" providerId="ADAL" clId="{BDF56CB2-9823-4345-A726-FF926C4034B2}" dt="2023-02-12T21:16:18.285" v="433" actId="26606"/>
          <ac:picMkLst>
            <pc:docMk/>
            <pc:sldMk cId="2442539319" sldId="449"/>
            <ac:picMk id="7" creationId="{3FC9CB41-BA2B-EE3E-DBA5-1BDCCAB8CD6B}"/>
          </ac:picMkLst>
        </pc:picChg>
        <pc:cxnChg chg="add del">
          <ac:chgData name="Boogaard, J.A. (Jeroen)" userId="5d8bfbb9-ac4d-4b54-995c-89502a1fc463" providerId="ADAL" clId="{BDF56CB2-9823-4345-A726-FF926C4034B2}" dt="2023-02-12T21:09:26.673" v="336" actId="26606"/>
          <ac:cxnSpMkLst>
            <pc:docMk/>
            <pc:sldMk cId="2442539319" sldId="449"/>
            <ac:cxnSpMk id="56" creationId="{7E7C77BC-7138-40B1-A15B-20F57A494629}"/>
          </ac:cxnSpMkLst>
        </pc:cxnChg>
        <pc:cxnChg chg="add del">
          <ac:chgData name="Boogaard, J.A. (Jeroen)" userId="5d8bfbb9-ac4d-4b54-995c-89502a1fc463" providerId="ADAL" clId="{BDF56CB2-9823-4345-A726-FF926C4034B2}" dt="2023-02-12T21:09:26.673" v="336" actId="26606"/>
          <ac:cxnSpMkLst>
            <pc:docMk/>
            <pc:sldMk cId="2442539319" sldId="449"/>
            <ac:cxnSpMk id="57" creationId="{DB146403-F3D6-484B-B2ED-97F9565D0370}"/>
          </ac:cxnSpMkLst>
        </pc:cxnChg>
        <pc:cxnChg chg="add del">
          <ac:chgData name="Boogaard, J.A. (Jeroen)" userId="5d8bfbb9-ac4d-4b54-995c-89502a1fc463" providerId="ADAL" clId="{BDF56CB2-9823-4345-A726-FF926C4034B2}" dt="2023-02-12T21:14:12.093" v="387" actId="26606"/>
          <ac:cxnSpMkLst>
            <pc:docMk/>
            <pc:sldMk cId="2442539319" sldId="449"/>
            <ac:cxnSpMk id="68" creationId="{7E7C77BC-7138-40B1-A15B-20F57A494629}"/>
          </ac:cxnSpMkLst>
        </pc:cxnChg>
        <pc:cxnChg chg="add del">
          <ac:chgData name="Boogaard, J.A. (Jeroen)" userId="5d8bfbb9-ac4d-4b54-995c-89502a1fc463" providerId="ADAL" clId="{BDF56CB2-9823-4345-A726-FF926C4034B2}" dt="2023-02-12T21:14:12.093" v="387" actId="26606"/>
          <ac:cxnSpMkLst>
            <pc:docMk/>
            <pc:sldMk cId="2442539319" sldId="449"/>
            <ac:cxnSpMk id="69" creationId="{DB146403-F3D6-484B-B2ED-97F9565D0370}"/>
          </ac:cxnSpMkLst>
        </pc:cxnChg>
        <pc:cxnChg chg="add del">
          <ac:chgData name="Boogaard, J.A. (Jeroen)" userId="5d8bfbb9-ac4d-4b54-995c-89502a1fc463" providerId="ADAL" clId="{BDF56CB2-9823-4345-A726-FF926C4034B2}" dt="2023-02-12T21:12:25.682" v="380" actId="26606"/>
          <ac:cxnSpMkLst>
            <pc:docMk/>
            <pc:sldMk cId="2442539319" sldId="449"/>
            <ac:cxnSpMk id="72" creationId="{7E7C77BC-7138-40B1-A15B-20F57A494629}"/>
          </ac:cxnSpMkLst>
        </pc:cxnChg>
        <pc:cxnChg chg="add del">
          <ac:chgData name="Boogaard, J.A. (Jeroen)" userId="5d8bfbb9-ac4d-4b54-995c-89502a1fc463" providerId="ADAL" clId="{BDF56CB2-9823-4345-A726-FF926C4034B2}" dt="2023-02-12T21:12:25.682" v="380" actId="26606"/>
          <ac:cxnSpMkLst>
            <pc:docMk/>
            <pc:sldMk cId="2442539319" sldId="449"/>
            <ac:cxnSpMk id="74" creationId="{DB146403-F3D6-484B-B2ED-97F9565D0370}"/>
          </ac:cxnSpMkLst>
        </pc:cxnChg>
        <pc:cxnChg chg="add del">
          <ac:chgData name="Boogaard, J.A. (Jeroen)" userId="5d8bfbb9-ac4d-4b54-995c-89502a1fc463" providerId="ADAL" clId="{BDF56CB2-9823-4345-A726-FF926C4034B2}" dt="2023-02-12T21:11:34.124" v="346" actId="26606"/>
          <ac:cxnSpMkLst>
            <pc:docMk/>
            <pc:sldMk cId="2442539319" sldId="449"/>
            <ac:cxnSpMk id="81" creationId="{7E7C77BC-7138-40B1-A15B-20F57A494629}"/>
          </ac:cxnSpMkLst>
        </pc:cxnChg>
        <pc:cxnChg chg="add del">
          <ac:chgData name="Boogaard, J.A. (Jeroen)" userId="5d8bfbb9-ac4d-4b54-995c-89502a1fc463" providerId="ADAL" clId="{BDF56CB2-9823-4345-A726-FF926C4034B2}" dt="2023-02-12T21:11:34.124" v="346" actId="26606"/>
          <ac:cxnSpMkLst>
            <pc:docMk/>
            <pc:sldMk cId="2442539319" sldId="449"/>
            <ac:cxnSpMk id="83" creationId="{DB146403-F3D6-484B-B2ED-97F9565D0370}"/>
          </ac:cxnSpMkLst>
        </pc:cxnChg>
        <pc:cxnChg chg="add del">
          <ac:chgData name="Boogaard, J.A. (Jeroen)" userId="5d8bfbb9-ac4d-4b54-995c-89502a1fc463" providerId="ADAL" clId="{BDF56CB2-9823-4345-A726-FF926C4034B2}" dt="2023-02-12T21:15:36.408" v="411" actId="26606"/>
          <ac:cxnSpMkLst>
            <pc:docMk/>
            <pc:sldMk cId="2442539319" sldId="449"/>
            <ac:cxnSpMk id="88" creationId="{7E7C77BC-7138-40B1-A15B-20F57A494629}"/>
          </ac:cxnSpMkLst>
        </pc:cxnChg>
        <pc:cxnChg chg="add del">
          <ac:chgData name="Boogaard, J.A. (Jeroen)" userId="5d8bfbb9-ac4d-4b54-995c-89502a1fc463" providerId="ADAL" clId="{BDF56CB2-9823-4345-A726-FF926C4034B2}" dt="2023-02-12T21:12:25.333" v="378" actId="26606"/>
          <ac:cxnSpMkLst>
            <pc:docMk/>
            <pc:sldMk cId="2442539319" sldId="449"/>
            <ac:cxnSpMk id="90" creationId="{CC94CBDB-A76C-499E-95AB-C0A049E3154E}"/>
          </ac:cxnSpMkLst>
        </pc:cxnChg>
        <pc:cxnChg chg="add del">
          <ac:chgData name="Boogaard, J.A. (Jeroen)" userId="5d8bfbb9-ac4d-4b54-995c-89502a1fc463" providerId="ADAL" clId="{BDF56CB2-9823-4345-A726-FF926C4034B2}" dt="2023-02-12T21:15:36.408" v="411" actId="26606"/>
          <ac:cxnSpMkLst>
            <pc:docMk/>
            <pc:sldMk cId="2442539319" sldId="449"/>
            <ac:cxnSpMk id="91" creationId="{DB146403-F3D6-484B-B2ED-97F9565D0370}"/>
          </ac:cxnSpMkLst>
        </pc:cxnChg>
        <pc:cxnChg chg="add del">
          <ac:chgData name="Boogaard, J.A. (Jeroen)" userId="5d8bfbb9-ac4d-4b54-995c-89502a1fc463" providerId="ADAL" clId="{BDF56CB2-9823-4345-A726-FF926C4034B2}" dt="2023-02-12T21:15:12.292" v="394" actId="26606"/>
          <ac:cxnSpMkLst>
            <pc:docMk/>
            <pc:sldMk cId="2442539319" sldId="449"/>
            <ac:cxnSpMk id="98" creationId="{7E7C77BC-7138-40B1-A15B-20F57A494629}"/>
          </ac:cxnSpMkLst>
        </pc:cxnChg>
        <pc:cxnChg chg="add del">
          <ac:chgData name="Boogaard, J.A. (Jeroen)" userId="5d8bfbb9-ac4d-4b54-995c-89502a1fc463" providerId="ADAL" clId="{BDF56CB2-9823-4345-A726-FF926C4034B2}" dt="2023-02-12T21:15:12.292" v="394" actId="26606"/>
          <ac:cxnSpMkLst>
            <pc:docMk/>
            <pc:sldMk cId="2442539319" sldId="449"/>
            <ac:cxnSpMk id="100" creationId="{DB146403-F3D6-484B-B2ED-97F9565D0370}"/>
          </ac:cxnSpMkLst>
        </pc:cxnChg>
        <pc:cxnChg chg="add del">
          <ac:chgData name="Boogaard, J.A. (Jeroen)" userId="5d8bfbb9-ac4d-4b54-995c-89502a1fc463" providerId="ADAL" clId="{BDF56CB2-9823-4345-A726-FF926C4034B2}" dt="2023-02-12T21:12:09.030" v="358" actId="26606"/>
          <ac:cxnSpMkLst>
            <pc:docMk/>
            <pc:sldMk cId="2442539319" sldId="449"/>
            <ac:cxnSpMk id="109" creationId="{CC94CBDB-A76C-499E-95AB-C0A049E3154E}"/>
          </ac:cxnSpMkLst>
        </pc:cxnChg>
        <pc:cxnChg chg="add del">
          <ac:chgData name="Boogaard, J.A. (Jeroen)" userId="5d8bfbb9-ac4d-4b54-995c-89502a1fc463" providerId="ADAL" clId="{BDF56CB2-9823-4345-A726-FF926C4034B2}" dt="2023-02-12T21:12:12.070" v="362" actId="26606"/>
          <ac:cxnSpMkLst>
            <pc:docMk/>
            <pc:sldMk cId="2442539319" sldId="449"/>
            <ac:cxnSpMk id="118" creationId="{7E7C77BC-7138-40B1-A15B-20F57A494629}"/>
          </ac:cxnSpMkLst>
        </pc:cxnChg>
        <pc:cxnChg chg="add del">
          <ac:chgData name="Boogaard, J.A. (Jeroen)" userId="5d8bfbb9-ac4d-4b54-995c-89502a1fc463" providerId="ADAL" clId="{BDF56CB2-9823-4345-A726-FF926C4034B2}" dt="2023-02-12T21:12:12.070" v="362" actId="26606"/>
          <ac:cxnSpMkLst>
            <pc:docMk/>
            <pc:sldMk cId="2442539319" sldId="449"/>
            <ac:cxnSpMk id="119" creationId="{DB146403-F3D6-484B-B2ED-97F9565D0370}"/>
          </ac:cxnSpMkLst>
        </pc:cxnChg>
        <pc:cxnChg chg="add del">
          <ac:chgData name="Boogaard, J.A. (Jeroen)" userId="5d8bfbb9-ac4d-4b54-995c-89502a1fc463" providerId="ADAL" clId="{BDF56CB2-9823-4345-A726-FF926C4034B2}" dt="2023-02-12T21:15:14.039" v="398" actId="26606"/>
          <ac:cxnSpMkLst>
            <pc:docMk/>
            <pc:sldMk cId="2442539319" sldId="449"/>
            <ac:cxnSpMk id="120" creationId="{CC94CBDB-A76C-499E-95AB-C0A049E3154E}"/>
          </ac:cxnSpMkLst>
        </pc:cxnChg>
        <pc:cxnChg chg="add del">
          <ac:chgData name="Boogaard, J.A. (Jeroen)" userId="5d8bfbb9-ac4d-4b54-995c-89502a1fc463" providerId="ADAL" clId="{BDF56CB2-9823-4345-A726-FF926C4034B2}" dt="2023-02-12T21:12:15.360" v="366" actId="26606"/>
          <ac:cxnSpMkLst>
            <pc:docMk/>
            <pc:sldMk cId="2442539319" sldId="449"/>
            <ac:cxnSpMk id="124" creationId="{CC94CBDB-A76C-499E-95AB-C0A049E3154E}"/>
          </ac:cxnSpMkLst>
        </pc:cxnChg>
        <pc:cxnChg chg="add del">
          <ac:chgData name="Boogaard, J.A. (Jeroen)" userId="5d8bfbb9-ac4d-4b54-995c-89502a1fc463" providerId="ADAL" clId="{BDF56CB2-9823-4345-A726-FF926C4034B2}" dt="2023-02-12T21:16:18.287" v="434" actId="26606"/>
          <ac:cxnSpMkLst>
            <pc:docMk/>
            <pc:sldMk cId="2442539319" sldId="449"/>
            <ac:cxnSpMk id="207" creationId="{7E7C77BC-7138-40B1-A15B-20F57A494629}"/>
          </ac:cxnSpMkLst>
        </pc:cxnChg>
        <pc:cxnChg chg="add del">
          <ac:chgData name="Boogaard, J.A. (Jeroen)" userId="5d8bfbb9-ac4d-4b54-995c-89502a1fc463" providerId="ADAL" clId="{BDF56CB2-9823-4345-A726-FF926C4034B2}" dt="2023-02-12T21:16:18.287" v="434" actId="26606"/>
          <ac:cxnSpMkLst>
            <pc:docMk/>
            <pc:sldMk cId="2442539319" sldId="449"/>
            <ac:cxnSpMk id="208" creationId="{DB146403-F3D6-484B-B2ED-97F9565D0370}"/>
          </ac:cxnSpMkLst>
        </pc:cxnChg>
        <pc:cxnChg chg="add del">
          <ac:chgData name="Boogaard, J.A. (Jeroen)" userId="5d8bfbb9-ac4d-4b54-995c-89502a1fc463" providerId="ADAL" clId="{BDF56CB2-9823-4345-A726-FF926C4034B2}" dt="2023-02-12T21:16:12.555" v="425" actId="26606"/>
          <ac:cxnSpMkLst>
            <pc:docMk/>
            <pc:sldMk cId="2442539319" sldId="449"/>
            <ac:cxnSpMk id="235" creationId="{DB146403-F3D6-484B-B2ED-97F9565D0370}"/>
          </ac:cxnSpMkLst>
        </pc:cxnChg>
        <pc:cxnChg chg="add del">
          <ac:chgData name="Boogaard, J.A. (Jeroen)" userId="5d8bfbb9-ac4d-4b54-995c-89502a1fc463" providerId="ADAL" clId="{BDF56CB2-9823-4345-A726-FF926C4034B2}" dt="2023-02-12T21:16:12.555" v="425" actId="26606"/>
          <ac:cxnSpMkLst>
            <pc:docMk/>
            <pc:sldMk cId="2442539319" sldId="449"/>
            <ac:cxnSpMk id="237" creationId="{7E7C77BC-7138-40B1-A15B-20F57A494629}"/>
          </ac:cxnSpMkLst>
        </pc:cxnChg>
        <pc:cxnChg chg="add del">
          <ac:chgData name="Boogaard, J.A. (Jeroen)" userId="5d8bfbb9-ac4d-4b54-995c-89502a1fc463" providerId="ADAL" clId="{BDF56CB2-9823-4345-A726-FF926C4034B2}" dt="2023-02-12T21:16:15.930" v="429" actId="26606"/>
          <ac:cxnSpMkLst>
            <pc:docMk/>
            <pc:sldMk cId="2442539319" sldId="449"/>
            <ac:cxnSpMk id="246" creationId="{7E7C77BC-7138-40B1-A15B-20F57A494629}"/>
          </ac:cxnSpMkLst>
        </pc:cxnChg>
        <pc:cxnChg chg="add del">
          <ac:chgData name="Boogaard, J.A. (Jeroen)" userId="5d8bfbb9-ac4d-4b54-995c-89502a1fc463" providerId="ADAL" clId="{BDF56CB2-9823-4345-A726-FF926C4034B2}" dt="2023-02-12T21:16:15.930" v="429" actId="26606"/>
          <ac:cxnSpMkLst>
            <pc:docMk/>
            <pc:sldMk cId="2442539319" sldId="449"/>
            <ac:cxnSpMk id="247" creationId="{DB146403-F3D6-484B-B2ED-97F9565D0370}"/>
          </ac:cxnSpMkLst>
        </pc:cxnChg>
        <pc:cxnChg chg="add">
          <ac:chgData name="Boogaard, J.A. (Jeroen)" userId="5d8bfbb9-ac4d-4b54-995c-89502a1fc463" providerId="ADAL" clId="{BDF56CB2-9823-4345-A726-FF926C4034B2}" dt="2023-02-12T21:16:18.287" v="434" actId="26606"/>
          <ac:cxnSpMkLst>
            <pc:docMk/>
            <pc:sldMk cId="2442539319" sldId="449"/>
            <ac:cxnSpMk id="258" creationId="{7E7C77BC-7138-40B1-A15B-20F57A494629}"/>
          </ac:cxnSpMkLst>
        </pc:cxnChg>
        <pc:cxnChg chg="add">
          <ac:chgData name="Boogaard, J.A. (Jeroen)" userId="5d8bfbb9-ac4d-4b54-995c-89502a1fc463" providerId="ADAL" clId="{BDF56CB2-9823-4345-A726-FF926C4034B2}" dt="2023-02-12T21:16:18.287" v="434" actId="26606"/>
          <ac:cxnSpMkLst>
            <pc:docMk/>
            <pc:sldMk cId="2442539319" sldId="449"/>
            <ac:cxnSpMk id="259" creationId="{DB146403-F3D6-484B-B2ED-97F9565D0370}"/>
          </ac:cxnSpMkLst>
        </pc:cxnChg>
      </pc:sldChg>
      <pc:sldChg chg="addSp delSp modSp new mod setBg modAnim">
        <pc:chgData name="Boogaard, J.A. (Jeroen)" userId="5d8bfbb9-ac4d-4b54-995c-89502a1fc463" providerId="ADAL" clId="{BDF56CB2-9823-4345-A726-FF926C4034B2}" dt="2023-02-12T21:21:14.237" v="521" actId="26606"/>
        <pc:sldMkLst>
          <pc:docMk/>
          <pc:sldMk cId="851539748" sldId="450"/>
        </pc:sldMkLst>
        <pc:spChg chg="mod">
          <ac:chgData name="Boogaard, J.A. (Jeroen)" userId="5d8bfbb9-ac4d-4b54-995c-89502a1fc463" providerId="ADAL" clId="{BDF56CB2-9823-4345-A726-FF926C4034B2}" dt="2023-02-12T21:21:14.237" v="521" actId="26606"/>
          <ac:spMkLst>
            <pc:docMk/>
            <pc:sldMk cId="851539748" sldId="450"/>
            <ac:spMk id="2" creationId="{B918DF48-0E71-5397-9B90-7A6CAC05864C}"/>
          </ac:spMkLst>
        </pc:spChg>
        <pc:spChg chg="del">
          <ac:chgData name="Boogaard, J.A. (Jeroen)" userId="5d8bfbb9-ac4d-4b54-995c-89502a1fc463" providerId="ADAL" clId="{BDF56CB2-9823-4345-A726-FF926C4034B2}" dt="2023-02-12T21:18:39.713" v="449"/>
          <ac:spMkLst>
            <pc:docMk/>
            <pc:sldMk cId="851539748" sldId="450"/>
            <ac:spMk id="3" creationId="{C5613C3A-BDE0-AD36-ECFF-398D5E145FC3}"/>
          </ac:spMkLst>
        </pc:spChg>
        <pc:spChg chg="add del">
          <ac:chgData name="Boogaard, J.A. (Jeroen)" userId="5d8bfbb9-ac4d-4b54-995c-89502a1fc463" providerId="ADAL" clId="{BDF56CB2-9823-4345-A726-FF926C4034B2}" dt="2023-02-12T21:20:00.481" v="492" actId="478"/>
          <ac:spMkLst>
            <pc:docMk/>
            <pc:sldMk cId="851539748" sldId="450"/>
            <ac:spMk id="8" creationId="{2C920623-018B-A9F6-21C4-42C73C711D95}"/>
          </ac:spMkLst>
        </pc:spChg>
        <pc:spChg chg="add del">
          <ac:chgData name="Boogaard, J.A. (Jeroen)" userId="5d8bfbb9-ac4d-4b54-995c-89502a1fc463" providerId="ADAL" clId="{BDF56CB2-9823-4345-A726-FF926C4034B2}" dt="2023-02-12T21:20:28.922" v="501" actId="26606"/>
          <ac:spMkLst>
            <pc:docMk/>
            <pc:sldMk cId="851539748" sldId="450"/>
            <ac:spMk id="11" creationId="{CEB41C5C-0F34-4DDA-9D7C-5E717F35F60C}"/>
          </ac:spMkLst>
        </pc:spChg>
        <pc:spChg chg="add del">
          <ac:chgData name="Boogaard, J.A. (Jeroen)" userId="5d8bfbb9-ac4d-4b54-995c-89502a1fc463" providerId="ADAL" clId="{BDF56CB2-9823-4345-A726-FF926C4034B2}" dt="2023-02-12T21:20:06.256" v="494" actId="26606"/>
          <ac:spMkLst>
            <pc:docMk/>
            <pc:sldMk cId="851539748" sldId="450"/>
            <ac:spMk id="18" creationId="{A8384FB5-9ADC-4DDC-881B-597D56F5B15D}"/>
          </ac:spMkLst>
        </pc:spChg>
        <pc:spChg chg="add del">
          <ac:chgData name="Boogaard, J.A. (Jeroen)" userId="5d8bfbb9-ac4d-4b54-995c-89502a1fc463" providerId="ADAL" clId="{BDF56CB2-9823-4345-A726-FF926C4034B2}" dt="2023-02-12T21:20:06.256" v="494" actId="26606"/>
          <ac:spMkLst>
            <pc:docMk/>
            <pc:sldMk cId="851539748" sldId="450"/>
            <ac:spMk id="20" creationId="{1199E1B1-A8C0-4FE8-A5A8-1CB41D69F857}"/>
          </ac:spMkLst>
        </pc:spChg>
        <pc:spChg chg="add del">
          <ac:chgData name="Boogaard, J.A. (Jeroen)" userId="5d8bfbb9-ac4d-4b54-995c-89502a1fc463" providerId="ADAL" clId="{BDF56CB2-9823-4345-A726-FF926C4034B2}" dt="2023-02-12T21:20:06.256" v="494" actId="26606"/>
          <ac:spMkLst>
            <pc:docMk/>
            <pc:sldMk cId="851539748" sldId="450"/>
            <ac:spMk id="22" creationId="{84A8DE83-DE75-4B41-9DB4-A7EC0B0DEC0B}"/>
          </ac:spMkLst>
        </pc:spChg>
        <pc:spChg chg="add del">
          <ac:chgData name="Boogaard, J.A. (Jeroen)" userId="5d8bfbb9-ac4d-4b54-995c-89502a1fc463" providerId="ADAL" clId="{BDF56CB2-9823-4345-A726-FF926C4034B2}" dt="2023-02-12T21:20:06.256" v="494" actId="26606"/>
          <ac:spMkLst>
            <pc:docMk/>
            <pc:sldMk cId="851539748" sldId="450"/>
            <ac:spMk id="24" creationId="{A7009A0A-BEF5-4EAC-AF15-E4F9F002E239}"/>
          </ac:spMkLst>
        </pc:spChg>
        <pc:spChg chg="add del">
          <ac:chgData name="Boogaard, J.A. (Jeroen)" userId="5d8bfbb9-ac4d-4b54-995c-89502a1fc463" providerId="ADAL" clId="{BDF56CB2-9823-4345-A726-FF926C4034B2}" dt="2023-02-12T21:20:15.847" v="496" actId="26606"/>
          <ac:spMkLst>
            <pc:docMk/>
            <pc:sldMk cId="851539748" sldId="450"/>
            <ac:spMk id="27" creationId="{7F57BEA8-497D-4AA8-8A18-BDCD696B25FE}"/>
          </ac:spMkLst>
        </pc:spChg>
        <pc:spChg chg="add del">
          <ac:chgData name="Boogaard, J.A. (Jeroen)" userId="5d8bfbb9-ac4d-4b54-995c-89502a1fc463" providerId="ADAL" clId="{BDF56CB2-9823-4345-A726-FF926C4034B2}" dt="2023-02-12T21:20:27.385" v="498" actId="26606"/>
          <ac:spMkLst>
            <pc:docMk/>
            <pc:sldMk cId="851539748" sldId="450"/>
            <ac:spMk id="31" creationId="{F0DCC097-1DB8-4B6D-85D0-6FBA0E1CA4BA}"/>
          </ac:spMkLst>
        </pc:spChg>
        <pc:spChg chg="add del">
          <ac:chgData name="Boogaard, J.A. (Jeroen)" userId="5d8bfbb9-ac4d-4b54-995c-89502a1fc463" providerId="ADAL" clId="{BDF56CB2-9823-4345-A726-FF926C4034B2}" dt="2023-02-12T21:20:27.385" v="498" actId="26606"/>
          <ac:spMkLst>
            <pc:docMk/>
            <pc:sldMk cId="851539748" sldId="450"/>
            <ac:spMk id="32" creationId="{E0B58608-23C8-4441-994D-C6823EEE1DB7}"/>
          </ac:spMkLst>
        </pc:spChg>
        <pc:spChg chg="add del">
          <ac:chgData name="Boogaard, J.A. (Jeroen)" userId="5d8bfbb9-ac4d-4b54-995c-89502a1fc463" providerId="ADAL" clId="{BDF56CB2-9823-4345-A726-FF926C4034B2}" dt="2023-02-12T21:20:28.920" v="500" actId="26606"/>
          <ac:spMkLst>
            <pc:docMk/>
            <pc:sldMk cId="851539748" sldId="450"/>
            <ac:spMk id="34" creationId="{1707FC24-6981-43D9-B525-C7832BA22463}"/>
          </ac:spMkLst>
        </pc:spChg>
        <pc:spChg chg="add del">
          <ac:chgData name="Boogaard, J.A. (Jeroen)" userId="5d8bfbb9-ac4d-4b54-995c-89502a1fc463" providerId="ADAL" clId="{BDF56CB2-9823-4345-A726-FF926C4034B2}" dt="2023-02-12T21:21:14.237" v="521" actId="26606"/>
          <ac:spMkLst>
            <pc:docMk/>
            <pc:sldMk cId="851539748" sldId="450"/>
            <ac:spMk id="37" creationId="{7F57BEA8-497D-4AA8-8A18-BDCD696B25FE}"/>
          </ac:spMkLst>
        </pc:spChg>
        <pc:spChg chg="add del">
          <ac:chgData name="Boogaard, J.A. (Jeroen)" userId="5d8bfbb9-ac4d-4b54-995c-89502a1fc463" providerId="ADAL" clId="{BDF56CB2-9823-4345-A726-FF926C4034B2}" dt="2023-02-12T21:20:51.772" v="504" actId="26606"/>
          <ac:spMkLst>
            <pc:docMk/>
            <pc:sldMk cId="851539748" sldId="450"/>
            <ac:spMk id="44" creationId="{823AC064-BC96-4F32-8AE1-B2FD38754823}"/>
          </ac:spMkLst>
        </pc:spChg>
        <pc:spChg chg="add del">
          <ac:chgData name="Boogaard, J.A. (Jeroen)" userId="5d8bfbb9-ac4d-4b54-995c-89502a1fc463" providerId="ADAL" clId="{BDF56CB2-9823-4345-A726-FF926C4034B2}" dt="2023-02-12T21:20:53.024" v="506" actId="26606"/>
          <ac:spMkLst>
            <pc:docMk/>
            <pc:sldMk cId="851539748" sldId="450"/>
            <ac:spMk id="48" creationId="{84A8DE83-DE75-4B41-9DB4-A7EC0B0DEC0B}"/>
          </ac:spMkLst>
        </pc:spChg>
        <pc:spChg chg="add del">
          <ac:chgData name="Boogaard, J.A. (Jeroen)" userId="5d8bfbb9-ac4d-4b54-995c-89502a1fc463" providerId="ADAL" clId="{BDF56CB2-9823-4345-A726-FF926C4034B2}" dt="2023-02-12T21:20:53.024" v="506" actId="26606"/>
          <ac:spMkLst>
            <pc:docMk/>
            <pc:sldMk cId="851539748" sldId="450"/>
            <ac:spMk id="49" creationId="{A8384FB5-9ADC-4DDC-881B-597D56F5B15D}"/>
          </ac:spMkLst>
        </pc:spChg>
        <pc:spChg chg="add del">
          <ac:chgData name="Boogaard, J.A. (Jeroen)" userId="5d8bfbb9-ac4d-4b54-995c-89502a1fc463" providerId="ADAL" clId="{BDF56CB2-9823-4345-A726-FF926C4034B2}" dt="2023-02-12T21:20:53.024" v="506" actId="26606"/>
          <ac:spMkLst>
            <pc:docMk/>
            <pc:sldMk cId="851539748" sldId="450"/>
            <ac:spMk id="50" creationId="{A7009A0A-BEF5-4EAC-AF15-E4F9F002E239}"/>
          </ac:spMkLst>
        </pc:spChg>
        <pc:spChg chg="add del">
          <ac:chgData name="Boogaard, J.A. (Jeroen)" userId="5d8bfbb9-ac4d-4b54-995c-89502a1fc463" providerId="ADAL" clId="{BDF56CB2-9823-4345-A726-FF926C4034B2}" dt="2023-02-12T21:20:53.024" v="506" actId="26606"/>
          <ac:spMkLst>
            <pc:docMk/>
            <pc:sldMk cId="851539748" sldId="450"/>
            <ac:spMk id="51" creationId="{1199E1B1-A8C0-4FE8-A5A8-1CB41D69F857}"/>
          </ac:spMkLst>
        </pc:spChg>
        <pc:spChg chg="add del">
          <ac:chgData name="Boogaard, J.A. (Jeroen)" userId="5d8bfbb9-ac4d-4b54-995c-89502a1fc463" providerId="ADAL" clId="{BDF56CB2-9823-4345-A726-FF926C4034B2}" dt="2023-02-12T21:20:58.885" v="508" actId="26606"/>
          <ac:spMkLst>
            <pc:docMk/>
            <pc:sldMk cId="851539748" sldId="450"/>
            <ac:spMk id="54" creationId="{7F57BEA8-497D-4AA8-8A18-BDCD696B25FE}"/>
          </ac:spMkLst>
        </pc:spChg>
        <pc:spChg chg="add del">
          <ac:chgData name="Boogaard, J.A. (Jeroen)" userId="5d8bfbb9-ac4d-4b54-995c-89502a1fc463" providerId="ADAL" clId="{BDF56CB2-9823-4345-A726-FF926C4034B2}" dt="2023-02-12T21:20:59.437" v="510" actId="26606"/>
          <ac:spMkLst>
            <pc:docMk/>
            <pc:sldMk cId="851539748" sldId="450"/>
            <ac:spMk id="67" creationId="{D55CD764-972B-4CA5-A885-53E55C63E174}"/>
          </ac:spMkLst>
        </pc:spChg>
        <pc:spChg chg="add del">
          <ac:chgData name="Boogaard, J.A. (Jeroen)" userId="5d8bfbb9-ac4d-4b54-995c-89502a1fc463" providerId="ADAL" clId="{BDF56CB2-9823-4345-A726-FF926C4034B2}" dt="2023-02-12T21:20:59.437" v="510" actId="26606"/>
          <ac:spMkLst>
            <pc:docMk/>
            <pc:sldMk cId="851539748" sldId="450"/>
            <ac:spMk id="68" creationId="{34165AB3-7006-4430-BCE3-25476BE13322}"/>
          </ac:spMkLst>
        </pc:spChg>
        <pc:spChg chg="add del">
          <ac:chgData name="Boogaard, J.A. (Jeroen)" userId="5d8bfbb9-ac4d-4b54-995c-89502a1fc463" providerId="ADAL" clId="{BDF56CB2-9823-4345-A726-FF926C4034B2}" dt="2023-02-12T21:20:59.437" v="510" actId="26606"/>
          <ac:spMkLst>
            <pc:docMk/>
            <pc:sldMk cId="851539748" sldId="450"/>
            <ac:spMk id="70" creationId="{E3E51905-F374-4E1A-97CF-B741584B74D5}"/>
          </ac:spMkLst>
        </pc:spChg>
        <pc:spChg chg="add del">
          <ac:chgData name="Boogaard, J.A. (Jeroen)" userId="5d8bfbb9-ac4d-4b54-995c-89502a1fc463" providerId="ADAL" clId="{BDF56CB2-9823-4345-A726-FF926C4034B2}" dt="2023-02-12T21:21:00.049" v="512" actId="26606"/>
          <ac:spMkLst>
            <pc:docMk/>
            <pc:sldMk cId="851539748" sldId="450"/>
            <ac:spMk id="80" creationId="{A8384FB5-9ADC-4DDC-881B-597D56F5B15D}"/>
          </ac:spMkLst>
        </pc:spChg>
        <pc:spChg chg="add del">
          <ac:chgData name="Boogaard, J.A. (Jeroen)" userId="5d8bfbb9-ac4d-4b54-995c-89502a1fc463" providerId="ADAL" clId="{BDF56CB2-9823-4345-A726-FF926C4034B2}" dt="2023-02-12T21:21:00.049" v="512" actId="26606"/>
          <ac:spMkLst>
            <pc:docMk/>
            <pc:sldMk cId="851539748" sldId="450"/>
            <ac:spMk id="81" creationId="{1199E1B1-A8C0-4FE8-A5A8-1CB41D69F857}"/>
          </ac:spMkLst>
        </pc:spChg>
        <pc:spChg chg="add del">
          <ac:chgData name="Boogaard, J.A. (Jeroen)" userId="5d8bfbb9-ac4d-4b54-995c-89502a1fc463" providerId="ADAL" clId="{BDF56CB2-9823-4345-A726-FF926C4034B2}" dt="2023-02-12T21:21:00.049" v="512" actId="26606"/>
          <ac:spMkLst>
            <pc:docMk/>
            <pc:sldMk cId="851539748" sldId="450"/>
            <ac:spMk id="82" creationId="{84A8DE83-DE75-4B41-9DB4-A7EC0B0DEC0B}"/>
          </ac:spMkLst>
        </pc:spChg>
        <pc:spChg chg="add del">
          <ac:chgData name="Boogaard, J.A. (Jeroen)" userId="5d8bfbb9-ac4d-4b54-995c-89502a1fc463" providerId="ADAL" clId="{BDF56CB2-9823-4345-A726-FF926C4034B2}" dt="2023-02-12T21:21:00.049" v="512" actId="26606"/>
          <ac:spMkLst>
            <pc:docMk/>
            <pc:sldMk cId="851539748" sldId="450"/>
            <ac:spMk id="83" creationId="{A7009A0A-BEF5-4EAC-AF15-E4F9F002E239}"/>
          </ac:spMkLst>
        </pc:spChg>
        <pc:spChg chg="add del">
          <ac:chgData name="Boogaard, J.A. (Jeroen)" userId="5d8bfbb9-ac4d-4b54-995c-89502a1fc463" providerId="ADAL" clId="{BDF56CB2-9823-4345-A726-FF926C4034B2}" dt="2023-02-12T21:21:03.030" v="514" actId="26606"/>
          <ac:spMkLst>
            <pc:docMk/>
            <pc:sldMk cId="851539748" sldId="450"/>
            <ac:spMk id="85" creationId="{1707FC24-6981-43D9-B525-C7832BA22463}"/>
          </ac:spMkLst>
        </pc:spChg>
        <pc:spChg chg="add del">
          <ac:chgData name="Boogaard, J.A. (Jeroen)" userId="5d8bfbb9-ac4d-4b54-995c-89502a1fc463" providerId="ADAL" clId="{BDF56CB2-9823-4345-A726-FF926C4034B2}" dt="2023-02-12T21:21:07.087" v="516" actId="26606"/>
          <ac:spMkLst>
            <pc:docMk/>
            <pc:sldMk cId="851539748" sldId="450"/>
            <ac:spMk id="87" creationId="{D55CD764-972B-4CA5-A885-53E55C63E174}"/>
          </ac:spMkLst>
        </pc:spChg>
        <pc:spChg chg="add del">
          <ac:chgData name="Boogaard, J.A. (Jeroen)" userId="5d8bfbb9-ac4d-4b54-995c-89502a1fc463" providerId="ADAL" clId="{BDF56CB2-9823-4345-A726-FF926C4034B2}" dt="2023-02-12T21:21:07.087" v="516" actId="26606"/>
          <ac:spMkLst>
            <pc:docMk/>
            <pc:sldMk cId="851539748" sldId="450"/>
            <ac:spMk id="97" creationId="{34165AB3-7006-4430-BCE3-25476BE13322}"/>
          </ac:spMkLst>
        </pc:spChg>
        <pc:spChg chg="add del">
          <ac:chgData name="Boogaard, J.A. (Jeroen)" userId="5d8bfbb9-ac4d-4b54-995c-89502a1fc463" providerId="ADAL" clId="{BDF56CB2-9823-4345-A726-FF926C4034B2}" dt="2023-02-12T21:21:07.087" v="516" actId="26606"/>
          <ac:spMkLst>
            <pc:docMk/>
            <pc:sldMk cId="851539748" sldId="450"/>
            <ac:spMk id="98" creationId="{E3E51905-F374-4E1A-97CF-B741584B74D5}"/>
          </ac:spMkLst>
        </pc:spChg>
        <pc:spChg chg="add del">
          <ac:chgData name="Boogaard, J.A. (Jeroen)" userId="5d8bfbb9-ac4d-4b54-995c-89502a1fc463" providerId="ADAL" clId="{BDF56CB2-9823-4345-A726-FF926C4034B2}" dt="2023-02-12T21:21:08.907" v="518" actId="26606"/>
          <ac:spMkLst>
            <pc:docMk/>
            <pc:sldMk cId="851539748" sldId="450"/>
            <ac:spMk id="100" creationId="{1707FC24-6981-43D9-B525-C7832BA22463}"/>
          </ac:spMkLst>
        </pc:spChg>
        <pc:spChg chg="add del">
          <ac:chgData name="Boogaard, J.A. (Jeroen)" userId="5d8bfbb9-ac4d-4b54-995c-89502a1fc463" providerId="ADAL" clId="{BDF56CB2-9823-4345-A726-FF926C4034B2}" dt="2023-02-12T21:21:14.234" v="520" actId="26606"/>
          <ac:spMkLst>
            <pc:docMk/>
            <pc:sldMk cId="851539748" sldId="450"/>
            <ac:spMk id="102" creationId="{823AC064-BC96-4F32-8AE1-B2FD38754823}"/>
          </ac:spMkLst>
        </pc:spChg>
        <pc:spChg chg="add">
          <ac:chgData name="Boogaard, J.A. (Jeroen)" userId="5d8bfbb9-ac4d-4b54-995c-89502a1fc463" providerId="ADAL" clId="{BDF56CB2-9823-4345-A726-FF926C4034B2}" dt="2023-02-12T21:21:14.237" v="521" actId="26606"/>
          <ac:spMkLst>
            <pc:docMk/>
            <pc:sldMk cId="851539748" sldId="450"/>
            <ac:spMk id="105" creationId="{C1A1C5D3-C053-4EE9-BE1A-419B6E27CCAE}"/>
          </ac:spMkLst>
        </pc:spChg>
        <pc:spChg chg="add">
          <ac:chgData name="Boogaard, J.A. (Jeroen)" userId="5d8bfbb9-ac4d-4b54-995c-89502a1fc463" providerId="ADAL" clId="{BDF56CB2-9823-4345-A726-FF926C4034B2}" dt="2023-02-12T21:21:14.237" v="521" actId="26606"/>
          <ac:spMkLst>
            <pc:docMk/>
            <pc:sldMk cId="851539748" sldId="450"/>
            <ac:spMk id="106" creationId="{A3473CF9-37EB-43E7-89EF-D2D1C53D1DAC}"/>
          </ac:spMkLst>
        </pc:spChg>
        <pc:spChg chg="add">
          <ac:chgData name="Boogaard, J.A. (Jeroen)" userId="5d8bfbb9-ac4d-4b54-995c-89502a1fc463" providerId="ADAL" clId="{BDF56CB2-9823-4345-A726-FF926C4034B2}" dt="2023-02-12T21:21:14.237" v="521" actId="26606"/>
          <ac:spMkLst>
            <pc:docMk/>
            <pc:sldMk cId="851539748" sldId="450"/>
            <ac:spMk id="107" creationId="{586B4EF9-43BA-4655-A6FF-1D8E21574C95}"/>
          </ac:spMkLst>
        </pc:spChg>
        <pc:grpChg chg="add del">
          <ac:chgData name="Boogaard, J.A. (Jeroen)" userId="5d8bfbb9-ac4d-4b54-995c-89502a1fc463" providerId="ADAL" clId="{BDF56CB2-9823-4345-A726-FF926C4034B2}" dt="2023-02-12T21:20:59.437" v="510" actId="26606"/>
          <ac:grpSpMkLst>
            <pc:docMk/>
            <pc:sldMk cId="851539748" sldId="450"/>
            <ac:grpSpMk id="69" creationId="{BEB2E44E-30A6-416E-A45D-B1E328629559}"/>
          </ac:grpSpMkLst>
        </pc:grpChg>
        <pc:grpChg chg="add del">
          <ac:chgData name="Boogaard, J.A. (Jeroen)" userId="5d8bfbb9-ac4d-4b54-995c-89502a1fc463" providerId="ADAL" clId="{BDF56CB2-9823-4345-A726-FF926C4034B2}" dt="2023-02-12T21:21:07.087" v="516" actId="26606"/>
          <ac:grpSpMkLst>
            <pc:docMk/>
            <pc:sldMk cId="851539748" sldId="450"/>
            <ac:grpSpMk id="88" creationId="{BEB2E44E-30A6-416E-A45D-B1E328629559}"/>
          </ac:grpSpMkLst>
        </pc:grpChg>
        <pc:picChg chg="add mod">
          <ac:chgData name="Boogaard, J.A. (Jeroen)" userId="5d8bfbb9-ac4d-4b54-995c-89502a1fc463" providerId="ADAL" clId="{BDF56CB2-9823-4345-A726-FF926C4034B2}" dt="2023-02-12T21:21:14.237" v="521" actId="26606"/>
          <ac:picMkLst>
            <pc:docMk/>
            <pc:sldMk cId="851539748" sldId="450"/>
            <ac:picMk id="4" creationId="{501D19E1-B5EF-3500-FDA9-3E1A58F418D2}"/>
          </ac:picMkLst>
        </pc:picChg>
        <pc:cxnChg chg="add del">
          <ac:chgData name="Boogaard, J.A. (Jeroen)" userId="5d8bfbb9-ac4d-4b54-995c-89502a1fc463" providerId="ADAL" clId="{BDF56CB2-9823-4345-A726-FF926C4034B2}" dt="2023-02-12T21:20:28.922" v="501" actId="26606"/>
          <ac:cxnSpMkLst>
            <pc:docMk/>
            <pc:sldMk cId="851539748" sldId="450"/>
            <ac:cxnSpMk id="13" creationId="{57E1E5E6-F385-4E9C-B201-BA5BDE5CAD52}"/>
          </ac:cxnSpMkLst>
        </pc:cxnChg>
        <pc:cxnChg chg="add del">
          <ac:chgData name="Boogaard, J.A. (Jeroen)" userId="5d8bfbb9-ac4d-4b54-995c-89502a1fc463" providerId="ADAL" clId="{BDF56CB2-9823-4345-A726-FF926C4034B2}" dt="2023-02-12T21:20:15.847" v="496" actId="26606"/>
          <ac:cxnSpMkLst>
            <pc:docMk/>
            <pc:sldMk cId="851539748" sldId="450"/>
            <ac:cxnSpMk id="26" creationId="{D2E961F1-4A28-4A5F-BBD4-6E400E5E6C75}"/>
          </ac:cxnSpMkLst>
        </pc:cxnChg>
        <pc:cxnChg chg="add del">
          <ac:chgData name="Boogaard, J.A. (Jeroen)" userId="5d8bfbb9-ac4d-4b54-995c-89502a1fc463" providerId="ADAL" clId="{BDF56CB2-9823-4345-A726-FF926C4034B2}" dt="2023-02-12T21:20:15.847" v="496" actId="26606"/>
          <ac:cxnSpMkLst>
            <pc:docMk/>
            <pc:sldMk cId="851539748" sldId="450"/>
            <ac:cxnSpMk id="28" creationId="{A82415D3-DDE5-4D63-8CB3-23A5EC581B27}"/>
          </ac:cxnSpMkLst>
        </pc:cxnChg>
        <pc:cxnChg chg="add del">
          <ac:chgData name="Boogaard, J.A. (Jeroen)" userId="5d8bfbb9-ac4d-4b54-995c-89502a1fc463" providerId="ADAL" clId="{BDF56CB2-9823-4345-A726-FF926C4034B2}" dt="2023-02-12T21:20:15.847" v="496" actId="26606"/>
          <ac:cxnSpMkLst>
            <pc:docMk/>
            <pc:sldMk cId="851539748" sldId="450"/>
            <ac:cxnSpMk id="29" creationId="{AD7193FB-6AE6-4B3B-8F89-56B55DD63B4D}"/>
          </ac:cxnSpMkLst>
        </pc:cxnChg>
        <pc:cxnChg chg="add del">
          <ac:chgData name="Boogaard, J.A. (Jeroen)" userId="5d8bfbb9-ac4d-4b54-995c-89502a1fc463" providerId="ADAL" clId="{BDF56CB2-9823-4345-A726-FF926C4034B2}" dt="2023-02-12T21:21:14.237" v="521" actId="26606"/>
          <ac:cxnSpMkLst>
            <pc:docMk/>
            <pc:sldMk cId="851539748" sldId="450"/>
            <ac:cxnSpMk id="36" creationId="{D2E961F1-4A28-4A5F-BBD4-6E400E5E6C75}"/>
          </ac:cxnSpMkLst>
        </pc:cxnChg>
        <pc:cxnChg chg="add del">
          <ac:chgData name="Boogaard, J.A. (Jeroen)" userId="5d8bfbb9-ac4d-4b54-995c-89502a1fc463" providerId="ADAL" clId="{BDF56CB2-9823-4345-A726-FF926C4034B2}" dt="2023-02-12T21:21:14.237" v="521" actId="26606"/>
          <ac:cxnSpMkLst>
            <pc:docMk/>
            <pc:sldMk cId="851539748" sldId="450"/>
            <ac:cxnSpMk id="38" creationId="{A82415D3-DDE5-4D63-8CB3-23A5EC581B27}"/>
          </ac:cxnSpMkLst>
        </pc:cxnChg>
        <pc:cxnChg chg="add del">
          <ac:chgData name="Boogaard, J.A. (Jeroen)" userId="5d8bfbb9-ac4d-4b54-995c-89502a1fc463" providerId="ADAL" clId="{BDF56CB2-9823-4345-A726-FF926C4034B2}" dt="2023-02-12T21:21:14.237" v="521" actId="26606"/>
          <ac:cxnSpMkLst>
            <pc:docMk/>
            <pc:sldMk cId="851539748" sldId="450"/>
            <ac:cxnSpMk id="39" creationId="{AD7193FB-6AE6-4B3B-8F89-56B55DD63B4D}"/>
          </ac:cxnSpMkLst>
        </pc:cxnChg>
        <pc:cxnChg chg="add del">
          <ac:chgData name="Boogaard, J.A. (Jeroen)" userId="5d8bfbb9-ac4d-4b54-995c-89502a1fc463" providerId="ADAL" clId="{BDF56CB2-9823-4345-A726-FF926C4034B2}" dt="2023-02-12T21:20:51.772" v="504" actId="26606"/>
          <ac:cxnSpMkLst>
            <pc:docMk/>
            <pc:sldMk cId="851539748" sldId="450"/>
            <ac:cxnSpMk id="46" creationId="{7E7C77BC-7138-40B1-A15B-20F57A494629}"/>
          </ac:cxnSpMkLst>
        </pc:cxnChg>
        <pc:cxnChg chg="add del">
          <ac:chgData name="Boogaard, J.A. (Jeroen)" userId="5d8bfbb9-ac4d-4b54-995c-89502a1fc463" providerId="ADAL" clId="{BDF56CB2-9823-4345-A726-FF926C4034B2}" dt="2023-02-12T21:20:58.885" v="508" actId="26606"/>
          <ac:cxnSpMkLst>
            <pc:docMk/>
            <pc:sldMk cId="851539748" sldId="450"/>
            <ac:cxnSpMk id="53" creationId="{D2E961F1-4A28-4A5F-BBD4-6E400E5E6C75}"/>
          </ac:cxnSpMkLst>
        </pc:cxnChg>
        <pc:cxnChg chg="add del">
          <ac:chgData name="Boogaard, J.A. (Jeroen)" userId="5d8bfbb9-ac4d-4b54-995c-89502a1fc463" providerId="ADAL" clId="{BDF56CB2-9823-4345-A726-FF926C4034B2}" dt="2023-02-12T21:20:58.885" v="508" actId="26606"/>
          <ac:cxnSpMkLst>
            <pc:docMk/>
            <pc:sldMk cId="851539748" sldId="450"/>
            <ac:cxnSpMk id="55" creationId="{A82415D3-DDE5-4D63-8CB3-23A5EC581B27}"/>
          </ac:cxnSpMkLst>
        </pc:cxnChg>
        <pc:cxnChg chg="add del">
          <ac:chgData name="Boogaard, J.A. (Jeroen)" userId="5d8bfbb9-ac4d-4b54-995c-89502a1fc463" providerId="ADAL" clId="{BDF56CB2-9823-4345-A726-FF926C4034B2}" dt="2023-02-12T21:20:58.885" v="508" actId="26606"/>
          <ac:cxnSpMkLst>
            <pc:docMk/>
            <pc:sldMk cId="851539748" sldId="450"/>
            <ac:cxnSpMk id="56" creationId="{AD7193FB-6AE6-4B3B-8F89-56B55DD63B4D}"/>
          </ac:cxnSpMkLst>
        </pc:cxnChg>
        <pc:cxnChg chg="add del">
          <ac:chgData name="Boogaard, J.A. (Jeroen)" userId="5d8bfbb9-ac4d-4b54-995c-89502a1fc463" providerId="ADAL" clId="{BDF56CB2-9823-4345-A726-FF926C4034B2}" dt="2023-02-12T21:21:14.234" v="520" actId="26606"/>
          <ac:cxnSpMkLst>
            <pc:docMk/>
            <pc:sldMk cId="851539748" sldId="450"/>
            <ac:cxnSpMk id="103" creationId="{7E7C77BC-7138-40B1-A15B-20F57A494629}"/>
          </ac:cxnSpMkLst>
        </pc:cxnChg>
      </pc:sldChg>
      <pc:sldChg chg="delSp add del setBg delDesignElem">
        <pc:chgData name="Boogaard, J.A. (Jeroen)" userId="5d8bfbb9-ac4d-4b54-995c-89502a1fc463" providerId="ADAL" clId="{BDF56CB2-9823-4345-A726-FF926C4034B2}" dt="2023-02-15T07:25:48.927" v="686" actId="2696"/>
        <pc:sldMkLst>
          <pc:docMk/>
          <pc:sldMk cId="2560466634" sldId="451"/>
        </pc:sldMkLst>
        <pc:spChg chg="del">
          <ac:chgData name="Boogaard, J.A. (Jeroen)" userId="5d8bfbb9-ac4d-4b54-995c-89502a1fc463" providerId="ADAL" clId="{BDF56CB2-9823-4345-A726-FF926C4034B2}" dt="2023-02-15T07:22:39.639" v="539"/>
          <ac:spMkLst>
            <pc:docMk/>
            <pc:sldMk cId="2560466634" sldId="451"/>
            <ac:spMk id="101" creationId="{BACC6370-2D7E-4714-9D71-7542949D7D5D}"/>
          </ac:spMkLst>
        </pc:spChg>
        <pc:spChg chg="del">
          <ac:chgData name="Boogaard, J.A. (Jeroen)" userId="5d8bfbb9-ac4d-4b54-995c-89502a1fc463" providerId="ADAL" clId="{BDF56CB2-9823-4345-A726-FF926C4034B2}" dt="2023-02-15T07:22:39.639" v="539"/>
          <ac:spMkLst>
            <pc:docMk/>
            <pc:sldMk cId="2560466634" sldId="451"/>
            <ac:spMk id="103" creationId="{F68B3F68-107C-434F-AA38-110D5EA91B85}"/>
          </ac:spMkLst>
        </pc:spChg>
        <pc:spChg chg="del">
          <ac:chgData name="Boogaard, J.A. (Jeroen)" userId="5d8bfbb9-ac4d-4b54-995c-89502a1fc463" providerId="ADAL" clId="{BDF56CB2-9823-4345-A726-FF926C4034B2}" dt="2023-02-15T07:22:39.639" v="539"/>
          <ac:spMkLst>
            <pc:docMk/>
            <pc:sldMk cId="2560466634" sldId="451"/>
            <ac:spMk id="105" creationId="{AAD0DBB9-1A4B-4391-81D4-CB19F9AB918A}"/>
          </ac:spMkLst>
        </pc:spChg>
        <pc:spChg chg="del">
          <ac:chgData name="Boogaard, J.A. (Jeroen)" userId="5d8bfbb9-ac4d-4b54-995c-89502a1fc463" providerId="ADAL" clId="{BDF56CB2-9823-4345-A726-FF926C4034B2}" dt="2023-02-15T07:22:39.639" v="539"/>
          <ac:spMkLst>
            <pc:docMk/>
            <pc:sldMk cId="2560466634" sldId="451"/>
            <ac:spMk id="107" creationId="{063BBA22-50EA-4C4D-BE05-F1CE4E63AA56}"/>
          </ac:spMkLst>
        </pc:spChg>
      </pc:sldChg>
    </pc:docChg>
  </pc:docChgLst>
  <pc:docChgLst>
    <pc:chgData name="Boogaard, J.A. (Jeroen)" userId="S::jaboo@hr.nl::5d8bfbb9-ac4d-4b54-995c-89502a1fc463" providerId="AD" clId="Web-{BED8CC9C-5A07-06F4-A511-B84CBFB0F78E}"/>
    <pc:docChg chg="modSld">
      <pc:chgData name="Boogaard, J.A. (Jeroen)" userId="S::jaboo@hr.nl::5d8bfbb9-ac4d-4b54-995c-89502a1fc463" providerId="AD" clId="Web-{BED8CC9C-5A07-06F4-A511-B84CBFB0F78E}" dt="2023-02-12T21:27:20.734" v="25" actId="1076"/>
      <pc:docMkLst>
        <pc:docMk/>
      </pc:docMkLst>
      <pc:sldChg chg="addSp modSp">
        <pc:chgData name="Boogaard, J.A. (Jeroen)" userId="S::jaboo@hr.nl::5d8bfbb9-ac4d-4b54-995c-89502a1fc463" providerId="AD" clId="Web-{BED8CC9C-5A07-06F4-A511-B84CBFB0F78E}" dt="2023-02-12T21:27:20.734" v="25" actId="1076"/>
        <pc:sldMkLst>
          <pc:docMk/>
          <pc:sldMk cId="2442539319" sldId="449"/>
        </pc:sldMkLst>
        <pc:spChg chg="add mod">
          <ac:chgData name="Boogaard, J.A. (Jeroen)" userId="S::jaboo@hr.nl::5d8bfbb9-ac4d-4b54-995c-89502a1fc463" providerId="AD" clId="Web-{BED8CC9C-5A07-06F4-A511-B84CBFB0F78E}" dt="2023-02-12T21:27:20.734" v="25" actId="1076"/>
          <ac:spMkLst>
            <pc:docMk/>
            <pc:sldMk cId="2442539319" sldId="449"/>
            <ac:spMk id="3" creationId="{C570FD21-7A33-B0EE-7E34-044F605008DB}"/>
          </ac:spMkLst>
        </pc:spChg>
      </pc:sldChg>
    </pc:docChg>
  </pc:docChgLst>
  <pc:docChgLst>
    <pc:chgData name="Maas, G.A. (Gwendolyn)" userId="S::maaga@hr.nl::c2483c7c-0033-46ed-9ff5-3ff0c89f23f4" providerId="AD" clId="Web-{D8BB334F-C5CA-4117-A969-7B159BBB2B4A}"/>
    <pc:docChg chg="addSld modSld">
      <pc:chgData name="Maas, G.A. (Gwendolyn)" userId="S::maaga@hr.nl::c2483c7c-0033-46ed-9ff5-3ff0c89f23f4" providerId="AD" clId="Web-{D8BB334F-C5CA-4117-A969-7B159BBB2B4A}" dt="2022-10-05T08:31:03.642" v="28" actId="20577"/>
      <pc:docMkLst>
        <pc:docMk/>
      </pc:docMkLst>
      <pc:sldChg chg="modSp new">
        <pc:chgData name="Maas, G.A. (Gwendolyn)" userId="S::maaga@hr.nl::c2483c7c-0033-46ed-9ff5-3ff0c89f23f4" providerId="AD" clId="Web-{D8BB334F-C5CA-4117-A969-7B159BBB2B4A}" dt="2022-10-05T08:31:03.642" v="28" actId="20577"/>
        <pc:sldMkLst>
          <pc:docMk/>
          <pc:sldMk cId="3189833978" sldId="431"/>
        </pc:sldMkLst>
        <pc:spChg chg="mod">
          <ac:chgData name="Maas, G.A. (Gwendolyn)" userId="S::maaga@hr.nl::c2483c7c-0033-46ed-9ff5-3ff0c89f23f4" providerId="AD" clId="Web-{D8BB334F-C5CA-4117-A969-7B159BBB2B4A}" dt="2022-10-05T08:30:53.032" v="17" actId="20577"/>
          <ac:spMkLst>
            <pc:docMk/>
            <pc:sldMk cId="3189833978" sldId="431"/>
            <ac:spMk id="2" creationId="{310C986E-57E3-BCE0-4AD9-C136D1797871}"/>
          </ac:spMkLst>
        </pc:spChg>
        <pc:spChg chg="mod">
          <ac:chgData name="Maas, G.A. (Gwendolyn)" userId="S::maaga@hr.nl::c2483c7c-0033-46ed-9ff5-3ff0c89f23f4" providerId="AD" clId="Web-{D8BB334F-C5CA-4117-A969-7B159BBB2B4A}" dt="2022-10-05T08:31:03.642" v="28" actId="20577"/>
          <ac:spMkLst>
            <pc:docMk/>
            <pc:sldMk cId="3189833978" sldId="431"/>
            <ac:spMk id="3" creationId="{0F3CCAE5-47C5-475A-AF73-6BE319ED2B01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17EAE41-3552-468F-9A4A-F0C1DED14A4F}" type="doc">
      <dgm:prSet loTypeId="urn:microsoft.com/office/officeart/2008/layout/LinedList" loCatId="list" qsTypeId="urn:microsoft.com/office/officeart/2005/8/quickstyle/simple4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BB7A282A-1383-48E6-9673-E70368F16670}">
      <dgm:prSet/>
      <dgm:spPr/>
      <dgm:t>
        <a:bodyPr/>
        <a:lstStyle/>
        <a:p>
          <a:pPr>
            <a:defRPr b="1"/>
          </a:pPr>
          <a:r>
            <a:rPr lang="en-US" dirty="0" err="1">
              <a:latin typeface="Calibri Light" panose="020F0302020204030204"/>
            </a:rPr>
            <a:t>Weten</a:t>
          </a:r>
          <a:endParaRPr lang="en-US" dirty="0"/>
        </a:p>
      </dgm:t>
    </dgm:pt>
    <dgm:pt modelId="{0A67D3F3-DB7C-4D4F-A422-F367E9C0562D}" type="parTrans" cxnId="{41EC6B78-3769-4955-8FAA-B8F2DCE3FD38}">
      <dgm:prSet/>
      <dgm:spPr/>
      <dgm:t>
        <a:bodyPr/>
        <a:lstStyle/>
        <a:p>
          <a:endParaRPr lang="en-US"/>
        </a:p>
      </dgm:t>
    </dgm:pt>
    <dgm:pt modelId="{79AE9AD4-7458-4560-93BE-A2138373DCD7}" type="sibTrans" cxnId="{41EC6B78-3769-4955-8FAA-B8F2DCE3FD38}">
      <dgm:prSet/>
      <dgm:spPr/>
      <dgm:t>
        <a:bodyPr/>
        <a:lstStyle/>
        <a:p>
          <a:endParaRPr lang="en-US"/>
        </a:p>
      </dgm:t>
    </dgm:pt>
    <dgm:pt modelId="{15AAD463-1257-4E8F-AF23-69F46D4BD738}">
      <dgm:prSet phldr="0"/>
      <dgm:spPr/>
      <dgm:t>
        <a:bodyPr/>
        <a:lstStyle/>
        <a:p>
          <a:pPr rtl="0">
            <a:buFont typeface="Arial" panose="020B0604020202020204" pitchFamily="34" charset="0"/>
            <a:buChar char="•"/>
          </a:pPr>
          <a:r>
            <a:rPr lang="en-US" dirty="0">
              <a:latin typeface="Calibri Light" panose="020F0302020204030204"/>
            </a:rPr>
            <a:t> Wat is een Class?</a:t>
          </a:r>
          <a:endParaRPr lang="en-US" dirty="0"/>
        </a:p>
      </dgm:t>
    </dgm:pt>
    <dgm:pt modelId="{C85DD823-C437-44EF-818D-A03D2E9EB4D0}" type="parTrans" cxnId="{55E7E726-ABDD-4193-ADBD-F1FF9AF2CA80}">
      <dgm:prSet/>
      <dgm:spPr/>
      <dgm:t>
        <a:bodyPr/>
        <a:lstStyle/>
        <a:p>
          <a:endParaRPr lang="en-US"/>
        </a:p>
      </dgm:t>
    </dgm:pt>
    <dgm:pt modelId="{F0E96A22-15C5-4F6F-B78E-394C4E29BA71}" type="sibTrans" cxnId="{55E7E726-ABDD-4193-ADBD-F1FF9AF2CA80}">
      <dgm:prSet/>
      <dgm:spPr/>
      <dgm:t>
        <a:bodyPr/>
        <a:lstStyle/>
        <a:p>
          <a:endParaRPr lang="en-US"/>
        </a:p>
      </dgm:t>
    </dgm:pt>
    <dgm:pt modelId="{1ED91AB4-F696-4115-AF3A-70E4B8D57DB7}">
      <dgm:prSet/>
      <dgm:spPr/>
      <dgm:t>
        <a:bodyPr/>
        <a:lstStyle/>
        <a:p>
          <a:pPr>
            <a:defRPr b="1"/>
          </a:pPr>
          <a:r>
            <a:rPr lang="nl-NL" dirty="0">
              <a:latin typeface="Calibri Light" panose="020F0302020204030204"/>
            </a:rPr>
            <a:t>Doen</a:t>
          </a:r>
          <a:endParaRPr lang="en-US" dirty="0"/>
        </a:p>
      </dgm:t>
    </dgm:pt>
    <dgm:pt modelId="{B9DE4F51-BF9A-4FEC-9004-1FD7587DC189}" type="parTrans" cxnId="{AEC85766-9933-4F12-A9AA-DC824388F0AE}">
      <dgm:prSet/>
      <dgm:spPr/>
      <dgm:t>
        <a:bodyPr/>
        <a:lstStyle/>
        <a:p>
          <a:endParaRPr lang="en-US"/>
        </a:p>
      </dgm:t>
    </dgm:pt>
    <dgm:pt modelId="{43B97917-E819-4B1A-BEFA-04DC925DADB4}" type="sibTrans" cxnId="{AEC85766-9933-4F12-A9AA-DC824388F0AE}">
      <dgm:prSet/>
      <dgm:spPr/>
      <dgm:t>
        <a:bodyPr/>
        <a:lstStyle/>
        <a:p>
          <a:endParaRPr lang="en-US"/>
        </a:p>
      </dgm:t>
    </dgm:pt>
    <dgm:pt modelId="{C5F2B84D-86F4-7544-9F52-4D91FA148399}">
      <dgm:prSet/>
      <dgm:spPr/>
      <dgm:t>
        <a:bodyPr/>
        <a:lstStyle/>
        <a:p>
          <a:pPr rtl="0"/>
          <a:r>
            <a:rPr lang="nl-NL" dirty="0">
              <a:latin typeface="Calibri Light" panose="020F0302020204030204"/>
            </a:rPr>
            <a:t> UML Class Diagram maken</a:t>
          </a:r>
          <a:endParaRPr lang="nl-NL" dirty="0"/>
        </a:p>
      </dgm:t>
    </dgm:pt>
    <dgm:pt modelId="{52E4CD33-B433-C745-81C8-C8A4661A7575}" type="parTrans" cxnId="{6FDABFBA-3889-3045-A469-4F89EAD8D212}">
      <dgm:prSet/>
      <dgm:spPr/>
      <dgm:t>
        <a:bodyPr/>
        <a:lstStyle/>
        <a:p>
          <a:endParaRPr lang="en-US"/>
        </a:p>
      </dgm:t>
    </dgm:pt>
    <dgm:pt modelId="{16C5346D-93FA-9C46-99BE-F938E3357CED}" type="sibTrans" cxnId="{6FDABFBA-3889-3045-A469-4F89EAD8D212}">
      <dgm:prSet/>
      <dgm:spPr/>
      <dgm:t>
        <a:bodyPr/>
        <a:lstStyle/>
        <a:p>
          <a:endParaRPr lang="en-US"/>
        </a:p>
      </dgm:t>
    </dgm:pt>
    <dgm:pt modelId="{008980D5-5046-41FD-A1A5-5A67E73DF513}">
      <dgm:prSet phldr="0"/>
      <dgm:spPr/>
      <dgm:t>
        <a:bodyPr/>
        <a:lstStyle/>
        <a:p>
          <a:pPr rtl="0"/>
          <a:r>
            <a:rPr lang="nl-NL" dirty="0">
              <a:latin typeface="Calibri Light" panose="020F0302020204030204"/>
            </a:rPr>
            <a:t> </a:t>
          </a:r>
          <a:r>
            <a:rPr lang="nl-NL" b="1" dirty="0">
              <a:latin typeface="Calibri Light" panose="020F0302020204030204"/>
            </a:rPr>
            <a:t>Begrijpen</a:t>
          </a:r>
        </a:p>
      </dgm:t>
    </dgm:pt>
    <dgm:pt modelId="{7780FC41-18FF-4F36-9BCC-B31D3EB47C2E}" type="parTrans" cxnId="{64AE8F51-58C6-493F-AEB5-28334C222564}">
      <dgm:prSet/>
      <dgm:spPr/>
      <dgm:t>
        <a:bodyPr/>
        <a:lstStyle/>
        <a:p>
          <a:endParaRPr lang="en-US"/>
        </a:p>
      </dgm:t>
    </dgm:pt>
    <dgm:pt modelId="{20F9E90F-46B1-46F9-A29B-C282B44A3BBE}" type="sibTrans" cxnId="{64AE8F51-58C6-493F-AEB5-28334C222564}">
      <dgm:prSet/>
      <dgm:spPr/>
      <dgm:t>
        <a:bodyPr/>
        <a:lstStyle/>
        <a:p>
          <a:endParaRPr lang="en-US"/>
        </a:p>
      </dgm:t>
    </dgm:pt>
    <dgm:pt modelId="{3BA74EE9-136F-4123-9400-86E575DBAF3D}">
      <dgm:prSet phldr="0"/>
      <dgm:spPr/>
      <dgm:t>
        <a:bodyPr/>
        <a:lstStyle/>
        <a:p>
          <a:pPr rtl="0"/>
          <a:r>
            <a:rPr lang="nl-NL" dirty="0">
              <a:latin typeface="Calibri Light" panose="020F0302020204030204"/>
            </a:rPr>
            <a:t>Data Class is Data Collection</a:t>
          </a:r>
          <a:endParaRPr lang="nl-NL" dirty="0"/>
        </a:p>
      </dgm:t>
    </dgm:pt>
    <dgm:pt modelId="{CC3A970F-2501-4576-888E-444264DCEDC4}" type="parTrans" cxnId="{F3C35DC4-A84E-4BF5-8131-636F02F9E037}">
      <dgm:prSet/>
      <dgm:spPr/>
      <dgm:t>
        <a:bodyPr/>
        <a:lstStyle/>
        <a:p>
          <a:endParaRPr lang="en-US"/>
        </a:p>
      </dgm:t>
    </dgm:pt>
    <dgm:pt modelId="{3F97962F-A023-41D5-B46E-1CC34E3E0D60}" type="sibTrans" cxnId="{F3C35DC4-A84E-4BF5-8131-636F02F9E037}">
      <dgm:prSet/>
      <dgm:spPr/>
      <dgm:t>
        <a:bodyPr/>
        <a:lstStyle/>
        <a:p>
          <a:endParaRPr lang="en-US"/>
        </a:p>
      </dgm:t>
    </dgm:pt>
    <dgm:pt modelId="{0A990F44-0AC6-B04F-9F05-69DACA2C9A41}" type="pres">
      <dgm:prSet presAssocID="{317EAE41-3552-468F-9A4A-F0C1DED14A4F}" presName="vert0" presStyleCnt="0">
        <dgm:presLayoutVars>
          <dgm:dir/>
          <dgm:animOne val="branch"/>
          <dgm:animLvl val="lvl"/>
        </dgm:presLayoutVars>
      </dgm:prSet>
      <dgm:spPr/>
    </dgm:pt>
    <dgm:pt modelId="{D2EEBF91-1A8E-C746-8AF4-8B4C9AD3A5CD}" type="pres">
      <dgm:prSet presAssocID="{BB7A282A-1383-48E6-9673-E70368F16670}" presName="thickLine" presStyleLbl="alignNode1" presStyleIdx="0" presStyleCnt="3"/>
      <dgm:spPr/>
    </dgm:pt>
    <dgm:pt modelId="{FD7EC474-2D8D-034A-84B4-35EF4EBE971B}" type="pres">
      <dgm:prSet presAssocID="{BB7A282A-1383-48E6-9673-E70368F16670}" presName="horz1" presStyleCnt="0"/>
      <dgm:spPr/>
    </dgm:pt>
    <dgm:pt modelId="{3572FF82-8C0C-7E41-BBE3-460BBBF43249}" type="pres">
      <dgm:prSet presAssocID="{BB7A282A-1383-48E6-9673-E70368F16670}" presName="tx1" presStyleLbl="revTx" presStyleIdx="0" presStyleCnt="6"/>
      <dgm:spPr/>
    </dgm:pt>
    <dgm:pt modelId="{6D327B17-BCB5-D445-9445-4BCCE3E507A3}" type="pres">
      <dgm:prSet presAssocID="{BB7A282A-1383-48E6-9673-E70368F16670}" presName="vert1" presStyleCnt="0"/>
      <dgm:spPr/>
    </dgm:pt>
    <dgm:pt modelId="{C3C1A316-A34A-6E45-8580-8E0C30B7E842}" type="pres">
      <dgm:prSet presAssocID="{15AAD463-1257-4E8F-AF23-69F46D4BD738}" presName="vertSpace2a" presStyleCnt="0"/>
      <dgm:spPr/>
    </dgm:pt>
    <dgm:pt modelId="{126BB164-C071-0247-A237-4CF9F1B976DE}" type="pres">
      <dgm:prSet presAssocID="{15AAD463-1257-4E8F-AF23-69F46D4BD738}" presName="horz2" presStyleCnt="0"/>
      <dgm:spPr/>
    </dgm:pt>
    <dgm:pt modelId="{CC16CB94-398A-224D-8788-A72C833274CB}" type="pres">
      <dgm:prSet presAssocID="{15AAD463-1257-4E8F-AF23-69F46D4BD738}" presName="horzSpace2" presStyleCnt="0"/>
      <dgm:spPr/>
    </dgm:pt>
    <dgm:pt modelId="{5E798B37-A8DF-2C4F-9EE4-E3FD086E3051}" type="pres">
      <dgm:prSet presAssocID="{15AAD463-1257-4E8F-AF23-69F46D4BD738}" presName="tx2" presStyleLbl="revTx" presStyleIdx="1" presStyleCnt="6"/>
      <dgm:spPr/>
    </dgm:pt>
    <dgm:pt modelId="{5A75132A-F808-6444-88DF-481B6E2F7D45}" type="pres">
      <dgm:prSet presAssocID="{15AAD463-1257-4E8F-AF23-69F46D4BD738}" presName="vert2" presStyleCnt="0"/>
      <dgm:spPr/>
    </dgm:pt>
    <dgm:pt modelId="{D3AEFBF2-2FB0-6147-92AA-6F94F128807A}" type="pres">
      <dgm:prSet presAssocID="{15AAD463-1257-4E8F-AF23-69F46D4BD738}" presName="thinLine2b" presStyleLbl="callout" presStyleIdx="0" presStyleCnt="3"/>
      <dgm:spPr/>
    </dgm:pt>
    <dgm:pt modelId="{029027D1-9579-9D47-BC1E-71BA62446DDD}" type="pres">
      <dgm:prSet presAssocID="{15AAD463-1257-4E8F-AF23-69F46D4BD738}" presName="vertSpace2b" presStyleCnt="0"/>
      <dgm:spPr/>
    </dgm:pt>
    <dgm:pt modelId="{D72A5D36-ACC5-9A48-8C98-CFD2C11BE1E4}" type="pres">
      <dgm:prSet presAssocID="{1ED91AB4-F696-4115-AF3A-70E4B8D57DB7}" presName="thickLine" presStyleLbl="alignNode1" presStyleIdx="1" presStyleCnt="3"/>
      <dgm:spPr/>
    </dgm:pt>
    <dgm:pt modelId="{4430ED6E-B16C-B346-A61D-2C74BE54BFA5}" type="pres">
      <dgm:prSet presAssocID="{1ED91AB4-F696-4115-AF3A-70E4B8D57DB7}" presName="horz1" presStyleCnt="0"/>
      <dgm:spPr/>
    </dgm:pt>
    <dgm:pt modelId="{5CF37B40-BAC9-4949-81F4-B9F198B5F9E8}" type="pres">
      <dgm:prSet presAssocID="{1ED91AB4-F696-4115-AF3A-70E4B8D57DB7}" presName="tx1" presStyleLbl="revTx" presStyleIdx="2" presStyleCnt="6"/>
      <dgm:spPr/>
    </dgm:pt>
    <dgm:pt modelId="{98C40031-1DC5-3749-9368-5B9D9F27DCA0}" type="pres">
      <dgm:prSet presAssocID="{1ED91AB4-F696-4115-AF3A-70E4B8D57DB7}" presName="vert1" presStyleCnt="0"/>
      <dgm:spPr/>
    </dgm:pt>
    <dgm:pt modelId="{FBEC8F52-0B66-5A4C-9074-8C0CD720F15F}" type="pres">
      <dgm:prSet presAssocID="{C5F2B84D-86F4-7544-9F52-4D91FA148399}" presName="vertSpace2a" presStyleCnt="0"/>
      <dgm:spPr/>
    </dgm:pt>
    <dgm:pt modelId="{54E2AE36-329E-3C4A-8255-FB360A1679E8}" type="pres">
      <dgm:prSet presAssocID="{C5F2B84D-86F4-7544-9F52-4D91FA148399}" presName="horz2" presStyleCnt="0"/>
      <dgm:spPr/>
    </dgm:pt>
    <dgm:pt modelId="{C49AA4D3-B0A6-2A47-A80C-B9E532C18433}" type="pres">
      <dgm:prSet presAssocID="{C5F2B84D-86F4-7544-9F52-4D91FA148399}" presName="horzSpace2" presStyleCnt="0"/>
      <dgm:spPr/>
    </dgm:pt>
    <dgm:pt modelId="{CB6FFE91-E824-0448-9594-F907EC5FA68D}" type="pres">
      <dgm:prSet presAssocID="{C5F2B84D-86F4-7544-9F52-4D91FA148399}" presName="tx2" presStyleLbl="revTx" presStyleIdx="3" presStyleCnt="6"/>
      <dgm:spPr/>
    </dgm:pt>
    <dgm:pt modelId="{A0EBBB54-7866-154A-965C-649CDBF0FCF6}" type="pres">
      <dgm:prSet presAssocID="{C5F2B84D-86F4-7544-9F52-4D91FA148399}" presName="vert2" presStyleCnt="0"/>
      <dgm:spPr/>
    </dgm:pt>
    <dgm:pt modelId="{58D62798-0870-1747-A910-72C05A665E71}" type="pres">
      <dgm:prSet presAssocID="{C5F2B84D-86F4-7544-9F52-4D91FA148399}" presName="thinLine2b" presStyleLbl="callout" presStyleIdx="1" presStyleCnt="3"/>
      <dgm:spPr/>
    </dgm:pt>
    <dgm:pt modelId="{859057C5-5BB5-ED4D-A0D3-A9F7038714F7}" type="pres">
      <dgm:prSet presAssocID="{C5F2B84D-86F4-7544-9F52-4D91FA148399}" presName="vertSpace2b" presStyleCnt="0"/>
      <dgm:spPr/>
    </dgm:pt>
    <dgm:pt modelId="{DA7C22BC-426B-3C48-8602-65D337D9540E}" type="pres">
      <dgm:prSet presAssocID="{008980D5-5046-41FD-A1A5-5A67E73DF513}" presName="thickLine" presStyleLbl="alignNode1" presStyleIdx="2" presStyleCnt="3"/>
      <dgm:spPr/>
    </dgm:pt>
    <dgm:pt modelId="{84565BD8-9F4A-C547-909F-13DDCE5D70B4}" type="pres">
      <dgm:prSet presAssocID="{008980D5-5046-41FD-A1A5-5A67E73DF513}" presName="horz1" presStyleCnt="0"/>
      <dgm:spPr/>
    </dgm:pt>
    <dgm:pt modelId="{6AE26F17-68EA-4743-89DC-A305E4876B6F}" type="pres">
      <dgm:prSet presAssocID="{008980D5-5046-41FD-A1A5-5A67E73DF513}" presName="tx1" presStyleLbl="revTx" presStyleIdx="4" presStyleCnt="6"/>
      <dgm:spPr/>
    </dgm:pt>
    <dgm:pt modelId="{32065388-36F8-934B-B02B-C75C53C2C71B}" type="pres">
      <dgm:prSet presAssocID="{008980D5-5046-41FD-A1A5-5A67E73DF513}" presName="vert1" presStyleCnt="0"/>
      <dgm:spPr/>
    </dgm:pt>
    <dgm:pt modelId="{F6E3953D-84E3-6D4F-92E3-57606C198B51}" type="pres">
      <dgm:prSet presAssocID="{3BA74EE9-136F-4123-9400-86E575DBAF3D}" presName="vertSpace2a" presStyleCnt="0"/>
      <dgm:spPr/>
    </dgm:pt>
    <dgm:pt modelId="{CD4870F7-44FB-7D4C-A11D-BC5781666994}" type="pres">
      <dgm:prSet presAssocID="{3BA74EE9-136F-4123-9400-86E575DBAF3D}" presName="horz2" presStyleCnt="0"/>
      <dgm:spPr/>
    </dgm:pt>
    <dgm:pt modelId="{4A600152-AA45-4142-95FA-F559AAFCD4DF}" type="pres">
      <dgm:prSet presAssocID="{3BA74EE9-136F-4123-9400-86E575DBAF3D}" presName="horzSpace2" presStyleCnt="0"/>
      <dgm:spPr/>
    </dgm:pt>
    <dgm:pt modelId="{A4ED6567-B6C6-944D-B204-76FFE37E6226}" type="pres">
      <dgm:prSet presAssocID="{3BA74EE9-136F-4123-9400-86E575DBAF3D}" presName="tx2" presStyleLbl="revTx" presStyleIdx="5" presStyleCnt="6"/>
      <dgm:spPr/>
    </dgm:pt>
    <dgm:pt modelId="{CA497BB1-5A15-CD48-B4D2-826C63E5D548}" type="pres">
      <dgm:prSet presAssocID="{3BA74EE9-136F-4123-9400-86E575DBAF3D}" presName="vert2" presStyleCnt="0"/>
      <dgm:spPr/>
    </dgm:pt>
    <dgm:pt modelId="{B4F922A2-FF7A-1548-AA9F-C3C2462D3F8A}" type="pres">
      <dgm:prSet presAssocID="{3BA74EE9-136F-4123-9400-86E575DBAF3D}" presName="thinLine2b" presStyleLbl="callout" presStyleIdx="2" presStyleCnt="3"/>
      <dgm:spPr/>
    </dgm:pt>
    <dgm:pt modelId="{186E8FCE-7CB2-934B-9669-7D85DC472428}" type="pres">
      <dgm:prSet presAssocID="{3BA74EE9-136F-4123-9400-86E575DBAF3D}" presName="vertSpace2b" presStyleCnt="0"/>
      <dgm:spPr/>
    </dgm:pt>
  </dgm:ptLst>
  <dgm:cxnLst>
    <dgm:cxn modelId="{2ABE5810-D06F-4704-B0BD-D503EAA78790}" type="presOf" srcId="{15AAD463-1257-4E8F-AF23-69F46D4BD738}" destId="{5E798B37-A8DF-2C4F-9EE4-E3FD086E3051}" srcOrd="0" destOrd="0" presId="urn:microsoft.com/office/officeart/2008/layout/LinedList"/>
    <dgm:cxn modelId="{0409B719-FDA7-4991-8577-AEC8004395F4}" type="presOf" srcId="{BB7A282A-1383-48E6-9673-E70368F16670}" destId="{3572FF82-8C0C-7E41-BBE3-460BBBF43249}" srcOrd="0" destOrd="0" presId="urn:microsoft.com/office/officeart/2008/layout/LinedList"/>
    <dgm:cxn modelId="{4C5AF425-0B99-2C42-9D44-5DB27C5B068F}" type="presOf" srcId="{317EAE41-3552-468F-9A4A-F0C1DED14A4F}" destId="{0A990F44-0AC6-B04F-9F05-69DACA2C9A41}" srcOrd="0" destOrd="0" presId="urn:microsoft.com/office/officeart/2008/layout/LinedList"/>
    <dgm:cxn modelId="{55E7E726-ABDD-4193-ADBD-F1FF9AF2CA80}" srcId="{BB7A282A-1383-48E6-9673-E70368F16670}" destId="{15AAD463-1257-4E8F-AF23-69F46D4BD738}" srcOrd="0" destOrd="0" parTransId="{C85DD823-C437-44EF-818D-A03D2E9EB4D0}" sibTransId="{F0E96A22-15C5-4F6F-B78E-394C4E29BA71}"/>
    <dgm:cxn modelId="{A1A97B2E-D211-4334-8C85-75F27AA21A9D}" type="presOf" srcId="{3BA74EE9-136F-4123-9400-86E575DBAF3D}" destId="{A4ED6567-B6C6-944D-B204-76FFE37E6226}" srcOrd="0" destOrd="0" presId="urn:microsoft.com/office/officeart/2008/layout/LinedList"/>
    <dgm:cxn modelId="{EAFF3E3E-6BBF-4DB4-A56C-5AD18526533A}" type="presOf" srcId="{1ED91AB4-F696-4115-AF3A-70E4B8D57DB7}" destId="{5CF37B40-BAC9-4949-81F4-B9F198B5F9E8}" srcOrd="0" destOrd="0" presId="urn:microsoft.com/office/officeart/2008/layout/LinedList"/>
    <dgm:cxn modelId="{64AE8F51-58C6-493F-AEB5-28334C222564}" srcId="{317EAE41-3552-468F-9A4A-F0C1DED14A4F}" destId="{008980D5-5046-41FD-A1A5-5A67E73DF513}" srcOrd="2" destOrd="0" parTransId="{7780FC41-18FF-4F36-9BCC-B31D3EB47C2E}" sibTransId="{20F9E90F-46B1-46F9-A29B-C282B44A3BBE}"/>
    <dgm:cxn modelId="{6957B758-2AFE-4549-A3E4-CAB3A159A50D}" type="presOf" srcId="{008980D5-5046-41FD-A1A5-5A67E73DF513}" destId="{6AE26F17-68EA-4743-89DC-A305E4876B6F}" srcOrd="0" destOrd="0" presId="urn:microsoft.com/office/officeart/2008/layout/LinedList"/>
    <dgm:cxn modelId="{AEC85766-9933-4F12-A9AA-DC824388F0AE}" srcId="{317EAE41-3552-468F-9A4A-F0C1DED14A4F}" destId="{1ED91AB4-F696-4115-AF3A-70E4B8D57DB7}" srcOrd="1" destOrd="0" parTransId="{B9DE4F51-BF9A-4FEC-9004-1FD7587DC189}" sibTransId="{43B97917-E819-4B1A-BEFA-04DC925DADB4}"/>
    <dgm:cxn modelId="{41EC6B78-3769-4955-8FAA-B8F2DCE3FD38}" srcId="{317EAE41-3552-468F-9A4A-F0C1DED14A4F}" destId="{BB7A282A-1383-48E6-9673-E70368F16670}" srcOrd="0" destOrd="0" parTransId="{0A67D3F3-DB7C-4D4F-A422-F367E9C0562D}" sibTransId="{79AE9AD4-7458-4560-93BE-A2138373DCD7}"/>
    <dgm:cxn modelId="{7BDAC781-B4C0-48E0-A2AA-21FDE3DA8761}" type="presOf" srcId="{C5F2B84D-86F4-7544-9F52-4D91FA148399}" destId="{CB6FFE91-E824-0448-9594-F907EC5FA68D}" srcOrd="0" destOrd="0" presId="urn:microsoft.com/office/officeart/2008/layout/LinedList"/>
    <dgm:cxn modelId="{6FDABFBA-3889-3045-A469-4F89EAD8D212}" srcId="{1ED91AB4-F696-4115-AF3A-70E4B8D57DB7}" destId="{C5F2B84D-86F4-7544-9F52-4D91FA148399}" srcOrd="0" destOrd="0" parTransId="{52E4CD33-B433-C745-81C8-C8A4661A7575}" sibTransId="{16C5346D-93FA-9C46-99BE-F938E3357CED}"/>
    <dgm:cxn modelId="{F3C35DC4-A84E-4BF5-8131-636F02F9E037}" srcId="{008980D5-5046-41FD-A1A5-5A67E73DF513}" destId="{3BA74EE9-136F-4123-9400-86E575DBAF3D}" srcOrd="0" destOrd="0" parTransId="{CC3A970F-2501-4576-888E-444264DCEDC4}" sibTransId="{3F97962F-A023-41D5-B46E-1CC34E3E0D60}"/>
    <dgm:cxn modelId="{61AE2A8C-FE13-4668-B579-9E83E6787427}" type="presParOf" srcId="{0A990F44-0AC6-B04F-9F05-69DACA2C9A41}" destId="{D2EEBF91-1A8E-C746-8AF4-8B4C9AD3A5CD}" srcOrd="0" destOrd="0" presId="urn:microsoft.com/office/officeart/2008/layout/LinedList"/>
    <dgm:cxn modelId="{900A327D-EA1C-4CC5-92D4-D309CDB4C056}" type="presParOf" srcId="{0A990F44-0AC6-B04F-9F05-69DACA2C9A41}" destId="{FD7EC474-2D8D-034A-84B4-35EF4EBE971B}" srcOrd="1" destOrd="0" presId="urn:microsoft.com/office/officeart/2008/layout/LinedList"/>
    <dgm:cxn modelId="{E4729EFB-FA5B-4D51-A534-B52FFF0C79ED}" type="presParOf" srcId="{FD7EC474-2D8D-034A-84B4-35EF4EBE971B}" destId="{3572FF82-8C0C-7E41-BBE3-460BBBF43249}" srcOrd="0" destOrd="0" presId="urn:microsoft.com/office/officeart/2008/layout/LinedList"/>
    <dgm:cxn modelId="{6A9005F6-3C29-4C67-9A12-CE599BD51A6C}" type="presParOf" srcId="{FD7EC474-2D8D-034A-84B4-35EF4EBE971B}" destId="{6D327B17-BCB5-D445-9445-4BCCE3E507A3}" srcOrd="1" destOrd="0" presId="urn:microsoft.com/office/officeart/2008/layout/LinedList"/>
    <dgm:cxn modelId="{0986C408-1681-4E60-B792-12BE5203EC7D}" type="presParOf" srcId="{6D327B17-BCB5-D445-9445-4BCCE3E507A3}" destId="{C3C1A316-A34A-6E45-8580-8E0C30B7E842}" srcOrd="0" destOrd="0" presId="urn:microsoft.com/office/officeart/2008/layout/LinedList"/>
    <dgm:cxn modelId="{4F7F153B-CF5B-4382-84B6-6B23A97D3A1C}" type="presParOf" srcId="{6D327B17-BCB5-D445-9445-4BCCE3E507A3}" destId="{126BB164-C071-0247-A237-4CF9F1B976DE}" srcOrd="1" destOrd="0" presId="urn:microsoft.com/office/officeart/2008/layout/LinedList"/>
    <dgm:cxn modelId="{B187A70E-B41F-46CD-BA27-73C72009058B}" type="presParOf" srcId="{126BB164-C071-0247-A237-4CF9F1B976DE}" destId="{CC16CB94-398A-224D-8788-A72C833274CB}" srcOrd="0" destOrd="0" presId="urn:microsoft.com/office/officeart/2008/layout/LinedList"/>
    <dgm:cxn modelId="{63644635-B3A7-4CFB-8D7C-FA566B0F11BF}" type="presParOf" srcId="{126BB164-C071-0247-A237-4CF9F1B976DE}" destId="{5E798B37-A8DF-2C4F-9EE4-E3FD086E3051}" srcOrd="1" destOrd="0" presId="urn:microsoft.com/office/officeart/2008/layout/LinedList"/>
    <dgm:cxn modelId="{9D72F6DE-E334-466E-BCB1-27C39AFC5A0C}" type="presParOf" srcId="{126BB164-C071-0247-A237-4CF9F1B976DE}" destId="{5A75132A-F808-6444-88DF-481B6E2F7D45}" srcOrd="2" destOrd="0" presId="urn:microsoft.com/office/officeart/2008/layout/LinedList"/>
    <dgm:cxn modelId="{49C6C87F-A50A-4473-BD9B-F212B004591F}" type="presParOf" srcId="{6D327B17-BCB5-D445-9445-4BCCE3E507A3}" destId="{D3AEFBF2-2FB0-6147-92AA-6F94F128807A}" srcOrd="2" destOrd="0" presId="urn:microsoft.com/office/officeart/2008/layout/LinedList"/>
    <dgm:cxn modelId="{84A11089-7A8D-4A5C-B2E1-8C1F76D63C0B}" type="presParOf" srcId="{6D327B17-BCB5-D445-9445-4BCCE3E507A3}" destId="{029027D1-9579-9D47-BC1E-71BA62446DDD}" srcOrd="3" destOrd="0" presId="urn:microsoft.com/office/officeart/2008/layout/LinedList"/>
    <dgm:cxn modelId="{A6EE7357-79BA-4856-9C3D-1F2F60D8CA9C}" type="presParOf" srcId="{0A990F44-0AC6-B04F-9F05-69DACA2C9A41}" destId="{D72A5D36-ACC5-9A48-8C98-CFD2C11BE1E4}" srcOrd="2" destOrd="0" presId="urn:microsoft.com/office/officeart/2008/layout/LinedList"/>
    <dgm:cxn modelId="{A450AA3A-EBFB-4917-A7B6-56D5B947E259}" type="presParOf" srcId="{0A990F44-0AC6-B04F-9F05-69DACA2C9A41}" destId="{4430ED6E-B16C-B346-A61D-2C74BE54BFA5}" srcOrd="3" destOrd="0" presId="urn:microsoft.com/office/officeart/2008/layout/LinedList"/>
    <dgm:cxn modelId="{AFB04B87-BED5-4A5C-961E-D98EF07BEA6F}" type="presParOf" srcId="{4430ED6E-B16C-B346-A61D-2C74BE54BFA5}" destId="{5CF37B40-BAC9-4949-81F4-B9F198B5F9E8}" srcOrd="0" destOrd="0" presId="urn:microsoft.com/office/officeart/2008/layout/LinedList"/>
    <dgm:cxn modelId="{A3E4862E-FAA9-4614-8D24-259B633825E9}" type="presParOf" srcId="{4430ED6E-B16C-B346-A61D-2C74BE54BFA5}" destId="{98C40031-1DC5-3749-9368-5B9D9F27DCA0}" srcOrd="1" destOrd="0" presId="urn:microsoft.com/office/officeart/2008/layout/LinedList"/>
    <dgm:cxn modelId="{F14C38C9-BA6B-4AAF-857F-29D2FE62AFF8}" type="presParOf" srcId="{98C40031-1DC5-3749-9368-5B9D9F27DCA0}" destId="{FBEC8F52-0B66-5A4C-9074-8C0CD720F15F}" srcOrd="0" destOrd="0" presId="urn:microsoft.com/office/officeart/2008/layout/LinedList"/>
    <dgm:cxn modelId="{D349FF36-0057-4302-87CA-21DD350A36B2}" type="presParOf" srcId="{98C40031-1DC5-3749-9368-5B9D9F27DCA0}" destId="{54E2AE36-329E-3C4A-8255-FB360A1679E8}" srcOrd="1" destOrd="0" presId="urn:microsoft.com/office/officeart/2008/layout/LinedList"/>
    <dgm:cxn modelId="{A5FEC1B2-16E9-4D45-AD93-4E2F9A6FDE60}" type="presParOf" srcId="{54E2AE36-329E-3C4A-8255-FB360A1679E8}" destId="{C49AA4D3-B0A6-2A47-A80C-B9E532C18433}" srcOrd="0" destOrd="0" presId="urn:microsoft.com/office/officeart/2008/layout/LinedList"/>
    <dgm:cxn modelId="{06544C5C-72A3-4079-94A1-ABC7C602D57E}" type="presParOf" srcId="{54E2AE36-329E-3C4A-8255-FB360A1679E8}" destId="{CB6FFE91-E824-0448-9594-F907EC5FA68D}" srcOrd="1" destOrd="0" presId="urn:microsoft.com/office/officeart/2008/layout/LinedList"/>
    <dgm:cxn modelId="{514F4E3F-15E3-4E51-9904-98646E462EB4}" type="presParOf" srcId="{54E2AE36-329E-3C4A-8255-FB360A1679E8}" destId="{A0EBBB54-7866-154A-965C-649CDBF0FCF6}" srcOrd="2" destOrd="0" presId="urn:microsoft.com/office/officeart/2008/layout/LinedList"/>
    <dgm:cxn modelId="{F03AD8BE-1DAE-46DD-815C-E18C0DFFC3B8}" type="presParOf" srcId="{98C40031-1DC5-3749-9368-5B9D9F27DCA0}" destId="{58D62798-0870-1747-A910-72C05A665E71}" srcOrd="2" destOrd="0" presId="urn:microsoft.com/office/officeart/2008/layout/LinedList"/>
    <dgm:cxn modelId="{4A3AAB3E-6B3C-4DBE-8C2B-9E8B6177596C}" type="presParOf" srcId="{98C40031-1DC5-3749-9368-5B9D9F27DCA0}" destId="{859057C5-5BB5-ED4D-A0D3-A9F7038714F7}" srcOrd="3" destOrd="0" presId="urn:microsoft.com/office/officeart/2008/layout/LinedList"/>
    <dgm:cxn modelId="{BEAE4BAD-E4D1-4D21-A291-369B78C7EB1D}" type="presParOf" srcId="{0A990F44-0AC6-B04F-9F05-69DACA2C9A41}" destId="{DA7C22BC-426B-3C48-8602-65D337D9540E}" srcOrd="4" destOrd="0" presId="urn:microsoft.com/office/officeart/2008/layout/LinedList"/>
    <dgm:cxn modelId="{3628DE34-C63B-49F4-897E-AEC254DC9171}" type="presParOf" srcId="{0A990F44-0AC6-B04F-9F05-69DACA2C9A41}" destId="{84565BD8-9F4A-C547-909F-13DDCE5D70B4}" srcOrd="5" destOrd="0" presId="urn:microsoft.com/office/officeart/2008/layout/LinedList"/>
    <dgm:cxn modelId="{F06D2820-BB19-4C9C-B59B-D7CF100A87E5}" type="presParOf" srcId="{84565BD8-9F4A-C547-909F-13DDCE5D70B4}" destId="{6AE26F17-68EA-4743-89DC-A305E4876B6F}" srcOrd="0" destOrd="0" presId="urn:microsoft.com/office/officeart/2008/layout/LinedList"/>
    <dgm:cxn modelId="{CA7F1D96-86F3-4B4B-B96F-843FC64251B5}" type="presParOf" srcId="{84565BD8-9F4A-C547-909F-13DDCE5D70B4}" destId="{32065388-36F8-934B-B02B-C75C53C2C71B}" srcOrd="1" destOrd="0" presId="urn:microsoft.com/office/officeart/2008/layout/LinedList"/>
    <dgm:cxn modelId="{86D6DCD0-E0F6-456D-9B65-BF08CBF96469}" type="presParOf" srcId="{32065388-36F8-934B-B02B-C75C53C2C71B}" destId="{F6E3953D-84E3-6D4F-92E3-57606C198B51}" srcOrd="0" destOrd="0" presId="urn:microsoft.com/office/officeart/2008/layout/LinedList"/>
    <dgm:cxn modelId="{99CE1481-E821-4504-A95E-E39DF6C048CC}" type="presParOf" srcId="{32065388-36F8-934B-B02B-C75C53C2C71B}" destId="{CD4870F7-44FB-7D4C-A11D-BC5781666994}" srcOrd="1" destOrd="0" presId="urn:microsoft.com/office/officeart/2008/layout/LinedList"/>
    <dgm:cxn modelId="{B3E59C50-5C3F-43B7-B1A0-C0A69EDEDA78}" type="presParOf" srcId="{CD4870F7-44FB-7D4C-A11D-BC5781666994}" destId="{4A600152-AA45-4142-95FA-F559AAFCD4DF}" srcOrd="0" destOrd="0" presId="urn:microsoft.com/office/officeart/2008/layout/LinedList"/>
    <dgm:cxn modelId="{BCED2E30-426C-4959-B8F1-1305C7E4B30A}" type="presParOf" srcId="{CD4870F7-44FB-7D4C-A11D-BC5781666994}" destId="{A4ED6567-B6C6-944D-B204-76FFE37E6226}" srcOrd="1" destOrd="0" presId="urn:microsoft.com/office/officeart/2008/layout/LinedList"/>
    <dgm:cxn modelId="{862DD5A7-9836-49A2-A29B-27F47EC8C323}" type="presParOf" srcId="{CD4870F7-44FB-7D4C-A11D-BC5781666994}" destId="{CA497BB1-5A15-CD48-B4D2-826C63E5D548}" srcOrd="2" destOrd="0" presId="urn:microsoft.com/office/officeart/2008/layout/LinedList"/>
    <dgm:cxn modelId="{F988EFA9-1439-4B37-BB91-6DE6871FFB94}" type="presParOf" srcId="{32065388-36F8-934B-B02B-C75C53C2C71B}" destId="{B4F922A2-FF7A-1548-AA9F-C3C2462D3F8A}" srcOrd="2" destOrd="0" presId="urn:microsoft.com/office/officeart/2008/layout/LinedList"/>
    <dgm:cxn modelId="{52A2EAF5-3D5E-4A69-B833-38FD212CE037}" type="presParOf" srcId="{32065388-36F8-934B-B02B-C75C53C2C71B}" destId="{186E8FCE-7CB2-934B-9669-7D85DC472428}" srcOrd="3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331AA1C-36CD-46A7-998F-4FD58A79163D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18335696-1F17-4AD0-A836-132A5F42D337}">
      <dgm:prSet/>
      <dgm:spPr/>
      <dgm:t>
        <a:bodyPr/>
        <a:lstStyle/>
        <a:p>
          <a:r>
            <a:rPr lang="en-NL"/>
            <a:t>Maak van de verzamelde data een selectie van bruikbare kenmerken</a:t>
          </a:r>
          <a:endParaRPr lang="en-US"/>
        </a:p>
      </dgm:t>
    </dgm:pt>
    <dgm:pt modelId="{BF772C5F-BA7D-4040-B8D5-E21D56D408E8}" type="parTrans" cxnId="{7A30C72C-E8E7-48F3-AB4A-8A9C3ACCD8E7}">
      <dgm:prSet/>
      <dgm:spPr/>
      <dgm:t>
        <a:bodyPr/>
        <a:lstStyle/>
        <a:p>
          <a:endParaRPr lang="en-US"/>
        </a:p>
      </dgm:t>
    </dgm:pt>
    <dgm:pt modelId="{575B0D89-2752-42C2-BDD3-8DDFEDAFD0FE}" type="sibTrans" cxnId="{7A30C72C-E8E7-48F3-AB4A-8A9C3ACCD8E7}">
      <dgm:prSet/>
      <dgm:spPr/>
      <dgm:t>
        <a:bodyPr/>
        <a:lstStyle/>
        <a:p>
          <a:endParaRPr lang="en-US"/>
        </a:p>
      </dgm:t>
    </dgm:pt>
    <dgm:pt modelId="{BD1B6A50-E252-40A2-87FE-692971BD042C}">
      <dgm:prSet/>
      <dgm:spPr/>
      <dgm:t>
        <a:bodyPr/>
        <a:lstStyle/>
        <a:p>
          <a:r>
            <a:rPr lang="en-NL" dirty="0"/>
            <a:t>Maak van de belangrijkste tabel een Class Diagram met alle attributen en bijbehorende types</a:t>
          </a:r>
          <a:endParaRPr lang="en-US" dirty="0"/>
        </a:p>
      </dgm:t>
    </dgm:pt>
    <dgm:pt modelId="{69DF2A23-5E63-4A0E-9869-AB38A464EAAA}" type="parTrans" cxnId="{5E59B3B0-B82C-4C57-94ED-175C998946EC}">
      <dgm:prSet/>
      <dgm:spPr/>
      <dgm:t>
        <a:bodyPr/>
        <a:lstStyle/>
        <a:p>
          <a:endParaRPr lang="en-US"/>
        </a:p>
      </dgm:t>
    </dgm:pt>
    <dgm:pt modelId="{5BE9B0D7-8915-43C5-80A9-BE2CCE1ADD68}" type="sibTrans" cxnId="{5E59B3B0-B82C-4C57-94ED-175C998946EC}">
      <dgm:prSet/>
      <dgm:spPr/>
      <dgm:t>
        <a:bodyPr/>
        <a:lstStyle/>
        <a:p>
          <a:endParaRPr lang="en-US"/>
        </a:p>
      </dgm:t>
    </dgm:pt>
    <dgm:pt modelId="{EB749049-ADA0-4FB5-AD2A-D9235EE372FF}">
      <dgm:prSet/>
      <dgm:spPr/>
      <dgm:t>
        <a:bodyPr/>
        <a:lstStyle/>
        <a:p>
          <a:r>
            <a:rPr lang="en-NL"/>
            <a:t>Maak een relatie (relationship) met een andere Class (tabel) binnen hetzelfde diagram</a:t>
          </a:r>
          <a:endParaRPr lang="en-US" dirty="0"/>
        </a:p>
      </dgm:t>
    </dgm:pt>
    <dgm:pt modelId="{A6851A38-48EB-4EE8-826B-58A6EEC83013}" type="parTrans" cxnId="{4D1C2CE8-D32F-42D6-BF61-244037EA6BD7}">
      <dgm:prSet/>
      <dgm:spPr/>
      <dgm:t>
        <a:bodyPr/>
        <a:lstStyle/>
        <a:p>
          <a:endParaRPr lang="en-US"/>
        </a:p>
      </dgm:t>
    </dgm:pt>
    <dgm:pt modelId="{35A6B5F2-8D20-4D1B-8C9B-398399C3ADC3}" type="sibTrans" cxnId="{4D1C2CE8-D32F-42D6-BF61-244037EA6BD7}">
      <dgm:prSet/>
      <dgm:spPr/>
      <dgm:t>
        <a:bodyPr/>
        <a:lstStyle/>
        <a:p>
          <a:endParaRPr lang="en-US"/>
        </a:p>
      </dgm:t>
    </dgm:pt>
    <dgm:pt modelId="{ECEC4D99-C8AB-DE45-8E2D-BE234BCD01A0}" type="pres">
      <dgm:prSet presAssocID="{3331AA1C-36CD-46A7-998F-4FD58A79163D}" presName="vert0" presStyleCnt="0">
        <dgm:presLayoutVars>
          <dgm:dir/>
          <dgm:animOne val="branch"/>
          <dgm:animLvl val="lvl"/>
        </dgm:presLayoutVars>
      </dgm:prSet>
      <dgm:spPr/>
    </dgm:pt>
    <dgm:pt modelId="{AFD0815C-334E-894C-B87D-F6D644174830}" type="pres">
      <dgm:prSet presAssocID="{18335696-1F17-4AD0-A836-132A5F42D337}" presName="thickLine" presStyleLbl="alignNode1" presStyleIdx="0" presStyleCnt="3"/>
      <dgm:spPr/>
    </dgm:pt>
    <dgm:pt modelId="{352AB780-1923-984F-A5E2-51B4995148D0}" type="pres">
      <dgm:prSet presAssocID="{18335696-1F17-4AD0-A836-132A5F42D337}" presName="horz1" presStyleCnt="0"/>
      <dgm:spPr/>
    </dgm:pt>
    <dgm:pt modelId="{1B7B2052-96D3-3D4F-B776-389D9AA57A07}" type="pres">
      <dgm:prSet presAssocID="{18335696-1F17-4AD0-A836-132A5F42D337}" presName="tx1" presStyleLbl="revTx" presStyleIdx="0" presStyleCnt="3"/>
      <dgm:spPr/>
    </dgm:pt>
    <dgm:pt modelId="{2150F51F-5A9E-CC49-80BE-388B342A04C7}" type="pres">
      <dgm:prSet presAssocID="{18335696-1F17-4AD0-A836-132A5F42D337}" presName="vert1" presStyleCnt="0"/>
      <dgm:spPr/>
    </dgm:pt>
    <dgm:pt modelId="{48727089-6D4D-3A45-AA7D-C4F6514D2EF8}" type="pres">
      <dgm:prSet presAssocID="{BD1B6A50-E252-40A2-87FE-692971BD042C}" presName="thickLine" presStyleLbl="alignNode1" presStyleIdx="1" presStyleCnt="3"/>
      <dgm:spPr/>
    </dgm:pt>
    <dgm:pt modelId="{0CD8DBF4-F09C-BA47-8965-0F282BE943E6}" type="pres">
      <dgm:prSet presAssocID="{BD1B6A50-E252-40A2-87FE-692971BD042C}" presName="horz1" presStyleCnt="0"/>
      <dgm:spPr/>
    </dgm:pt>
    <dgm:pt modelId="{50255C54-0850-4749-A392-4F764ADA0124}" type="pres">
      <dgm:prSet presAssocID="{BD1B6A50-E252-40A2-87FE-692971BD042C}" presName="tx1" presStyleLbl="revTx" presStyleIdx="1" presStyleCnt="3"/>
      <dgm:spPr/>
    </dgm:pt>
    <dgm:pt modelId="{898BA06E-42B2-2248-9C7B-67F0A793189B}" type="pres">
      <dgm:prSet presAssocID="{BD1B6A50-E252-40A2-87FE-692971BD042C}" presName="vert1" presStyleCnt="0"/>
      <dgm:spPr/>
    </dgm:pt>
    <dgm:pt modelId="{538EB92E-7406-9541-A774-E6C6ED801351}" type="pres">
      <dgm:prSet presAssocID="{EB749049-ADA0-4FB5-AD2A-D9235EE372FF}" presName="thickLine" presStyleLbl="alignNode1" presStyleIdx="2" presStyleCnt="3"/>
      <dgm:spPr/>
    </dgm:pt>
    <dgm:pt modelId="{9C1E8783-A46C-7149-B305-A2040BFC6488}" type="pres">
      <dgm:prSet presAssocID="{EB749049-ADA0-4FB5-AD2A-D9235EE372FF}" presName="horz1" presStyleCnt="0"/>
      <dgm:spPr/>
    </dgm:pt>
    <dgm:pt modelId="{D651FAB8-39C1-F048-8D1F-1BCBF42E9F47}" type="pres">
      <dgm:prSet presAssocID="{EB749049-ADA0-4FB5-AD2A-D9235EE372FF}" presName="tx1" presStyleLbl="revTx" presStyleIdx="2" presStyleCnt="3" custLinFactNeighborX="-172"/>
      <dgm:spPr/>
    </dgm:pt>
    <dgm:pt modelId="{7B1CB121-25D1-154A-80E9-1E01E689E0FF}" type="pres">
      <dgm:prSet presAssocID="{EB749049-ADA0-4FB5-AD2A-D9235EE372FF}" presName="vert1" presStyleCnt="0"/>
      <dgm:spPr/>
    </dgm:pt>
  </dgm:ptLst>
  <dgm:cxnLst>
    <dgm:cxn modelId="{651C3601-BBCC-D14D-B39B-1AD365EB2C0A}" type="presOf" srcId="{EB749049-ADA0-4FB5-AD2A-D9235EE372FF}" destId="{D651FAB8-39C1-F048-8D1F-1BCBF42E9F47}" srcOrd="0" destOrd="0" presId="urn:microsoft.com/office/officeart/2008/layout/LinedList"/>
    <dgm:cxn modelId="{7A30C72C-E8E7-48F3-AB4A-8A9C3ACCD8E7}" srcId="{3331AA1C-36CD-46A7-998F-4FD58A79163D}" destId="{18335696-1F17-4AD0-A836-132A5F42D337}" srcOrd="0" destOrd="0" parTransId="{BF772C5F-BA7D-4040-B8D5-E21D56D408E8}" sibTransId="{575B0D89-2752-42C2-BDD3-8DDFEDAFD0FE}"/>
    <dgm:cxn modelId="{E298D155-42CD-D24E-8CD4-BDC8C644F8EC}" type="presOf" srcId="{BD1B6A50-E252-40A2-87FE-692971BD042C}" destId="{50255C54-0850-4749-A392-4F764ADA0124}" srcOrd="0" destOrd="0" presId="urn:microsoft.com/office/officeart/2008/layout/LinedList"/>
    <dgm:cxn modelId="{44F4688E-90BA-0043-9F51-B0E34816D044}" type="presOf" srcId="{18335696-1F17-4AD0-A836-132A5F42D337}" destId="{1B7B2052-96D3-3D4F-B776-389D9AA57A07}" srcOrd="0" destOrd="0" presId="urn:microsoft.com/office/officeart/2008/layout/LinedList"/>
    <dgm:cxn modelId="{5F620394-46C6-7E4C-BFB8-A05DF29BE5C1}" type="presOf" srcId="{3331AA1C-36CD-46A7-998F-4FD58A79163D}" destId="{ECEC4D99-C8AB-DE45-8E2D-BE234BCD01A0}" srcOrd="0" destOrd="0" presId="urn:microsoft.com/office/officeart/2008/layout/LinedList"/>
    <dgm:cxn modelId="{5E59B3B0-B82C-4C57-94ED-175C998946EC}" srcId="{3331AA1C-36CD-46A7-998F-4FD58A79163D}" destId="{BD1B6A50-E252-40A2-87FE-692971BD042C}" srcOrd="1" destOrd="0" parTransId="{69DF2A23-5E63-4A0E-9869-AB38A464EAAA}" sibTransId="{5BE9B0D7-8915-43C5-80A9-BE2CCE1ADD68}"/>
    <dgm:cxn modelId="{4D1C2CE8-D32F-42D6-BF61-244037EA6BD7}" srcId="{3331AA1C-36CD-46A7-998F-4FD58A79163D}" destId="{EB749049-ADA0-4FB5-AD2A-D9235EE372FF}" srcOrd="2" destOrd="0" parTransId="{A6851A38-48EB-4EE8-826B-58A6EEC83013}" sibTransId="{35A6B5F2-8D20-4D1B-8C9B-398399C3ADC3}"/>
    <dgm:cxn modelId="{07EFDC4F-EDAC-A04E-8FB2-8CE414620C47}" type="presParOf" srcId="{ECEC4D99-C8AB-DE45-8E2D-BE234BCD01A0}" destId="{AFD0815C-334E-894C-B87D-F6D644174830}" srcOrd="0" destOrd="0" presId="urn:microsoft.com/office/officeart/2008/layout/LinedList"/>
    <dgm:cxn modelId="{E664BBAE-1B66-904D-B9FA-BC80352D3583}" type="presParOf" srcId="{ECEC4D99-C8AB-DE45-8E2D-BE234BCD01A0}" destId="{352AB780-1923-984F-A5E2-51B4995148D0}" srcOrd="1" destOrd="0" presId="urn:microsoft.com/office/officeart/2008/layout/LinedList"/>
    <dgm:cxn modelId="{FEB21F77-8785-F844-8ED2-25D56CBE9997}" type="presParOf" srcId="{352AB780-1923-984F-A5E2-51B4995148D0}" destId="{1B7B2052-96D3-3D4F-B776-389D9AA57A07}" srcOrd="0" destOrd="0" presId="urn:microsoft.com/office/officeart/2008/layout/LinedList"/>
    <dgm:cxn modelId="{530CAF18-4026-1E41-A9FF-EADCE92A1551}" type="presParOf" srcId="{352AB780-1923-984F-A5E2-51B4995148D0}" destId="{2150F51F-5A9E-CC49-80BE-388B342A04C7}" srcOrd="1" destOrd="0" presId="urn:microsoft.com/office/officeart/2008/layout/LinedList"/>
    <dgm:cxn modelId="{FD8BA717-AA9A-0D4C-AA83-8B319EF0DB35}" type="presParOf" srcId="{ECEC4D99-C8AB-DE45-8E2D-BE234BCD01A0}" destId="{48727089-6D4D-3A45-AA7D-C4F6514D2EF8}" srcOrd="2" destOrd="0" presId="urn:microsoft.com/office/officeart/2008/layout/LinedList"/>
    <dgm:cxn modelId="{FD841257-37B9-A047-8998-0D9F6666F78A}" type="presParOf" srcId="{ECEC4D99-C8AB-DE45-8E2D-BE234BCD01A0}" destId="{0CD8DBF4-F09C-BA47-8965-0F282BE943E6}" srcOrd="3" destOrd="0" presId="urn:microsoft.com/office/officeart/2008/layout/LinedList"/>
    <dgm:cxn modelId="{396F8CAD-64C5-6645-A187-8F86E742E815}" type="presParOf" srcId="{0CD8DBF4-F09C-BA47-8965-0F282BE943E6}" destId="{50255C54-0850-4749-A392-4F764ADA0124}" srcOrd="0" destOrd="0" presId="urn:microsoft.com/office/officeart/2008/layout/LinedList"/>
    <dgm:cxn modelId="{8E8C516E-6096-4A40-80CF-6509B01853CD}" type="presParOf" srcId="{0CD8DBF4-F09C-BA47-8965-0F282BE943E6}" destId="{898BA06E-42B2-2248-9C7B-67F0A793189B}" srcOrd="1" destOrd="0" presId="urn:microsoft.com/office/officeart/2008/layout/LinedList"/>
    <dgm:cxn modelId="{332210A5-2316-A846-8AB1-13D34418550C}" type="presParOf" srcId="{ECEC4D99-C8AB-DE45-8E2D-BE234BCD01A0}" destId="{538EB92E-7406-9541-A774-E6C6ED801351}" srcOrd="4" destOrd="0" presId="urn:microsoft.com/office/officeart/2008/layout/LinedList"/>
    <dgm:cxn modelId="{5B349FCA-F1F4-A14C-BFBC-D4C946073A80}" type="presParOf" srcId="{ECEC4D99-C8AB-DE45-8E2D-BE234BCD01A0}" destId="{9C1E8783-A46C-7149-B305-A2040BFC6488}" srcOrd="5" destOrd="0" presId="urn:microsoft.com/office/officeart/2008/layout/LinedList"/>
    <dgm:cxn modelId="{41AE3366-7632-124C-90A6-6CB53F5ED471}" type="presParOf" srcId="{9C1E8783-A46C-7149-B305-A2040BFC6488}" destId="{D651FAB8-39C1-F048-8D1F-1BCBF42E9F47}" srcOrd="0" destOrd="0" presId="urn:microsoft.com/office/officeart/2008/layout/LinedList"/>
    <dgm:cxn modelId="{B7C8837A-8EC2-D749-8E7D-8189749157BB}" type="presParOf" srcId="{9C1E8783-A46C-7149-B305-A2040BFC6488}" destId="{7B1CB121-25D1-154A-80E9-1E01E689E0FF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2EEBF91-1A8E-C746-8AF4-8B4C9AD3A5CD}">
      <dsp:nvSpPr>
        <dsp:cNvPr id="0" name=""/>
        <dsp:cNvSpPr/>
      </dsp:nvSpPr>
      <dsp:spPr>
        <a:xfrm>
          <a:off x="0" y="1621"/>
          <a:ext cx="4243589" cy="0"/>
        </a:xfrm>
        <a:prstGeom prst="lin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572FF82-8C0C-7E41-BBE3-460BBBF43249}">
      <dsp:nvSpPr>
        <dsp:cNvPr id="0" name=""/>
        <dsp:cNvSpPr/>
      </dsp:nvSpPr>
      <dsp:spPr>
        <a:xfrm>
          <a:off x="0" y="1621"/>
          <a:ext cx="848717" cy="11058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 dirty="0" err="1">
              <a:latin typeface="Calibri Light" panose="020F0302020204030204"/>
            </a:rPr>
            <a:t>Weten</a:t>
          </a:r>
          <a:endParaRPr lang="en-US" sz="1400" kern="1200" dirty="0"/>
        </a:p>
      </dsp:txBody>
      <dsp:txXfrm>
        <a:off x="0" y="1621"/>
        <a:ext cx="848717" cy="1105808"/>
      </dsp:txXfrm>
    </dsp:sp>
    <dsp:sp modelId="{5E798B37-A8DF-2C4F-9EE4-E3FD086E3051}">
      <dsp:nvSpPr>
        <dsp:cNvPr id="0" name=""/>
        <dsp:cNvSpPr/>
      </dsp:nvSpPr>
      <dsp:spPr>
        <a:xfrm>
          <a:off x="912371" y="51836"/>
          <a:ext cx="3331217" cy="10042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800" kern="1200" dirty="0">
              <a:latin typeface="Calibri Light" panose="020F0302020204030204"/>
            </a:rPr>
            <a:t> Wat is een Class?</a:t>
          </a:r>
          <a:endParaRPr lang="en-US" sz="2800" kern="1200" dirty="0"/>
        </a:p>
      </dsp:txBody>
      <dsp:txXfrm>
        <a:off x="912371" y="51836"/>
        <a:ext cx="3331217" cy="1004298"/>
      </dsp:txXfrm>
    </dsp:sp>
    <dsp:sp modelId="{D3AEFBF2-2FB0-6147-92AA-6F94F128807A}">
      <dsp:nvSpPr>
        <dsp:cNvPr id="0" name=""/>
        <dsp:cNvSpPr/>
      </dsp:nvSpPr>
      <dsp:spPr>
        <a:xfrm>
          <a:off x="848717" y="1056134"/>
          <a:ext cx="3394871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D72A5D36-ACC5-9A48-8C98-CFD2C11BE1E4}">
      <dsp:nvSpPr>
        <dsp:cNvPr id="0" name=""/>
        <dsp:cNvSpPr/>
      </dsp:nvSpPr>
      <dsp:spPr>
        <a:xfrm>
          <a:off x="0" y="1107429"/>
          <a:ext cx="4243589" cy="0"/>
        </a:xfrm>
        <a:prstGeom prst="lin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CF37B40-BAC9-4949-81F4-B9F198B5F9E8}">
      <dsp:nvSpPr>
        <dsp:cNvPr id="0" name=""/>
        <dsp:cNvSpPr/>
      </dsp:nvSpPr>
      <dsp:spPr>
        <a:xfrm>
          <a:off x="0" y="1107429"/>
          <a:ext cx="848717" cy="11058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nl-NL" sz="1400" kern="1200" dirty="0">
              <a:latin typeface="Calibri Light" panose="020F0302020204030204"/>
            </a:rPr>
            <a:t>Doen</a:t>
          </a:r>
          <a:endParaRPr lang="en-US" sz="1400" kern="1200" dirty="0"/>
        </a:p>
      </dsp:txBody>
      <dsp:txXfrm>
        <a:off x="0" y="1107429"/>
        <a:ext cx="848717" cy="1105808"/>
      </dsp:txXfrm>
    </dsp:sp>
    <dsp:sp modelId="{CB6FFE91-E824-0448-9594-F907EC5FA68D}">
      <dsp:nvSpPr>
        <dsp:cNvPr id="0" name=""/>
        <dsp:cNvSpPr/>
      </dsp:nvSpPr>
      <dsp:spPr>
        <a:xfrm>
          <a:off x="912371" y="1157644"/>
          <a:ext cx="3331217" cy="10042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800" kern="1200" dirty="0">
              <a:latin typeface="Calibri Light" panose="020F0302020204030204"/>
            </a:rPr>
            <a:t> UML Class Diagram maken</a:t>
          </a:r>
          <a:endParaRPr lang="nl-NL" sz="2800" kern="1200" dirty="0"/>
        </a:p>
      </dsp:txBody>
      <dsp:txXfrm>
        <a:off x="912371" y="1157644"/>
        <a:ext cx="3331217" cy="1004298"/>
      </dsp:txXfrm>
    </dsp:sp>
    <dsp:sp modelId="{58D62798-0870-1747-A910-72C05A665E71}">
      <dsp:nvSpPr>
        <dsp:cNvPr id="0" name=""/>
        <dsp:cNvSpPr/>
      </dsp:nvSpPr>
      <dsp:spPr>
        <a:xfrm>
          <a:off x="848717" y="2161943"/>
          <a:ext cx="3394871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DA7C22BC-426B-3C48-8602-65D337D9540E}">
      <dsp:nvSpPr>
        <dsp:cNvPr id="0" name=""/>
        <dsp:cNvSpPr/>
      </dsp:nvSpPr>
      <dsp:spPr>
        <a:xfrm>
          <a:off x="0" y="2213238"/>
          <a:ext cx="4243589" cy="0"/>
        </a:xfrm>
        <a:prstGeom prst="lin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AE26F17-68EA-4743-89DC-A305E4876B6F}">
      <dsp:nvSpPr>
        <dsp:cNvPr id="0" name=""/>
        <dsp:cNvSpPr/>
      </dsp:nvSpPr>
      <dsp:spPr>
        <a:xfrm>
          <a:off x="0" y="2213238"/>
          <a:ext cx="848717" cy="11058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400" kern="1200" dirty="0">
              <a:latin typeface="Calibri Light" panose="020F0302020204030204"/>
            </a:rPr>
            <a:t> </a:t>
          </a:r>
          <a:r>
            <a:rPr lang="nl-NL" sz="1400" b="1" kern="1200" dirty="0">
              <a:latin typeface="Calibri Light" panose="020F0302020204030204"/>
            </a:rPr>
            <a:t>Begrijpen</a:t>
          </a:r>
        </a:p>
      </dsp:txBody>
      <dsp:txXfrm>
        <a:off x="0" y="2213238"/>
        <a:ext cx="848717" cy="1105808"/>
      </dsp:txXfrm>
    </dsp:sp>
    <dsp:sp modelId="{A4ED6567-B6C6-944D-B204-76FFE37E6226}">
      <dsp:nvSpPr>
        <dsp:cNvPr id="0" name=""/>
        <dsp:cNvSpPr/>
      </dsp:nvSpPr>
      <dsp:spPr>
        <a:xfrm>
          <a:off x="912371" y="2263453"/>
          <a:ext cx="3331217" cy="10042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800" kern="1200" dirty="0">
              <a:latin typeface="Calibri Light" panose="020F0302020204030204"/>
            </a:rPr>
            <a:t>Data Class is Data Collection</a:t>
          </a:r>
          <a:endParaRPr lang="nl-NL" sz="2800" kern="1200" dirty="0"/>
        </a:p>
      </dsp:txBody>
      <dsp:txXfrm>
        <a:off x="912371" y="2263453"/>
        <a:ext cx="3331217" cy="1004298"/>
      </dsp:txXfrm>
    </dsp:sp>
    <dsp:sp modelId="{B4F922A2-FF7A-1548-AA9F-C3C2462D3F8A}">
      <dsp:nvSpPr>
        <dsp:cNvPr id="0" name=""/>
        <dsp:cNvSpPr/>
      </dsp:nvSpPr>
      <dsp:spPr>
        <a:xfrm>
          <a:off x="848717" y="3267751"/>
          <a:ext cx="3394871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D0815C-334E-894C-B87D-F6D644174830}">
      <dsp:nvSpPr>
        <dsp:cNvPr id="0" name=""/>
        <dsp:cNvSpPr/>
      </dsp:nvSpPr>
      <dsp:spPr>
        <a:xfrm>
          <a:off x="0" y="2703"/>
          <a:ext cx="6900512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7B2052-96D3-3D4F-B776-389D9AA57A07}">
      <dsp:nvSpPr>
        <dsp:cNvPr id="0" name=""/>
        <dsp:cNvSpPr/>
      </dsp:nvSpPr>
      <dsp:spPr>
        <a:xfrm>
          <a:off x="0" y="2703"/>
          <a:ext cx="6900512" cy="18435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70" tIns="140970" rIns="140970" bIns="140970" numCol="1" spcCol="1270" anchor="t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NL" sz="3700" kern="1200"/>
            <a:t>Maak van de verzamelde data een selectie van bruikbare kenmerken</a:t>
          </a:r>
          <a:endParaRPr lang="en-US" sz="3700" kern="1200"/>
        </a:p>
      </dsp:txBody>
      <dsp:txXfrm>
        <a:off x="0" y="2703"/>
        <a:ext cx="6900512" cy="1843578"/>
      </dsp:txXfrm>
    </dsp:sp>
    <dsp:sp modelId="{48727089-6D4D-3A45-AA7D-C4F6514D2EF8}">
      <dsp:nvSpPr>
        <dsp:cNvPr id="0" name=""/>
        <dsp:cNvSpPr/>
      </dsp:nvSpPr>
      <dsp:spPr>
        <a:xfrm>
          <a:off x="0" y="1846281"/>
          <a:ext cx="6900512" cy="0"/>
        </a:xfrm>
        <a:prstGeom prst="line">
          <a:avLst/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accent2">
              <a:hueOff val="-727682"/>
              <a:satOff val="-41964"/>
              <a:lumOff val="431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0255C54-0850-4749-A392-4F764ADA0124}">
      <dsp:nvSpPr>
        <dsp:cNvPr id="0" name=""/>
        <dsp:cNvSpPr/>
      </dsp:nvSpPr>
      <dsp:spPr>
        <a:xfrm>
          <a:off x="0" y="1846281"/>
          <a:ext cx="6900512" cy="18435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70" tIns="140970" rIns="140970" bIns="140970" numCol="1" spcCol="1270" anchor="t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NL" sz="3700" kern="1200" dirty="0"/>
            <a:t>Maak van de belangrijkste tabel een Class Diagram met alle attributen en bijbehorende types</a:t>
          </a:r>
          <a:endParaRPr lang="en-US" sz="3700" kern="1200" dirty="0"/>
        </a:p>
      </dsp:txBody>
      <dsp:txXfrm>
        <a:off x="0" y="1846281"/>
        <a:ext cx="6900512" cy="1843578"/>
      </dsp:txXfrm>
    </dsp:sp>
    <dsp:sp modelId="{538EB92E-7406-9541-A774-E6C6ED801351}">
      <dsp:nvSpPr>
        <dsp:cNvPr id="0" name=""/>
        <dsp:cNvSpPr/>
      </dsp:nvSpPr>
      <dsp:spPr>
        <a:xfrm>
          <a:off x="0" y="3689859"/>
          <a:ext cx="6900512" cy="0"/>
        </a:xfrm>
        <a:prstGeom prst="line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51FAB8-39C1-F048-8D1F-1BCBF42E9F47}">
      <dsp:nvSpPr>
        <dsp:cNvPr id="0" name=""/>
        <dsp:cNvSpPr/>
      </dsp:nvSpPr>
      <dsp:spPr>
        <a:xfrm>
          <a:off x="0" y="3689859"/>
          <a:ext cx="6900512" cy="18435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70" tIns="140970" rIns="140970" bIns="140970" numCol="1" spcCol="1270" anchor="t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NL" sz="3700" kern="1200"/>
            <a:t>Maak een relatie (relationship) met een andere Class (tabel) binnen hetzelfde diagram</a:t>
          </a:r>
          <a:endParaRPr lang="en-US" sz="3700" kern="1200" dirty="0"/>
        </a:p>
      </dsp:txBody>
      <dsp:txXfrm>
        <a:off x="0" y="3689859"/>
        <a:ext cx="6900512" cy="184357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91ACF3-2116-1644-A068-5C670E01BE9C}" type="datetimeFigureOut">
              <a:rPr lang="nl-NL" smtClean="0"/>
              <a:t>29-03-2023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FD2B38-B8E7-A245-9AB1-DD9FB535B13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84849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FD2B38-B8E7-A245-9AB1-DD9FB535B13A}" type="slidenum">
              <a:rPr lang="nl-NL" smtClean="0"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886911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FD2B38-B8E7-A245-9AB1-DD9FB535B13A}" type="slidenum">
              <a:rPr lang="nl-NL" smtClean="0"/>
              <a:t>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979251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3/29/23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3033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3/29/23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39297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3/29/23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8766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jdelijke aanduiding voor inhoud 15">
            <a:extLst>
              <a:ext uri="{FF2B5EF4-FFF2-40B4-BE49-F238E27FC236}">
                <a16:creationId xmlns:a16="http://schemas.microsoft.com/office/drawing/2014/main" id="{EF513B53-9264-1D4D-8AE2-1E527B816A07}"/>
              </a:ext>
            </a:extLst>
          </p:cNvPr>
          <p:cNvSpPr>
            <a:spLocks noGrp="1" noChangeAspect="1"/>
          </p:cNvSpPr>
          <p:nvPr>
            <p:ph sz="quarter" idx="10"/>
          </p:nvPr>
        </p:nvSpPr>
        <p:spPr>
          <a:xfrm>
            <a:off x="0" y="-1"/>
            <a:ext cx="8957883" cy="5799614"/>
          </a:xfr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18" name="Tijdelijke aanduiding voor inhoud 15">
            <a:extLst>
              <a:ext uri="{FF2B5EF4-FFF2-40B4-BE49-F238E27FC236}">
                <a16:creationId xmlns:a16="http://schemas.microsoft.com/office/drawing/2014/main" id="{F10FAEE8-29E5-474F-8A17-73F4C6209FFB}"/>
              </a:ext>
            </a:extLst>
          </p:cNvPr>
          <p:cNvSpPr>
            <a:spLocks noGrp="1" noChangeAspect="1"/>
          </p:cNvSpPr>
          <p:nvPr>
            <p:ph sz="quarter" idx="11"/>
          </p:nvPr>
        </p:nvSpPr>
        <p:spPr>
          <a:xfrm>
            <a:off x="0" y="0"/>
            <a:ext cx="12192000" cy="6863769"/>
          </a:xfrm>
          <a:blipFill>
            <a:blip r:embed="rId3"/>
            <a:stretch>
              <a:fillRect/>
            </a:stretch>
          </a:blipFill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D0F5041-8938-C243-AAF0-3D2BE43943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43398" y="3429000"/>
            <a:ext cx="6219751" cy="1191490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77375B8D-73CB-724F-99C8-3E40CCD1F5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43398" y="4752109"/>
            <a:ext cx="5693056" cy="1868147"/>
          </a:xfrm>
        </p:spPr>
        <p:txBody>
          <a:bodyPr>
            <a:normAutofit/>
          </a:bodyPr>
          <a:lstStyle>
            <a:lvl1pPr marL="0" indent="0" algn="l">
              <a:buNone/>
              <a:defRPr sz="1600">
                <a:solidFill>
                  <a:srgbClr val="3C9FD9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</a:p>
        </p:txBody>
      </p:sp>
    </p:spTree>
    <p:extLst>
      <p:ext uri="{BB962C8B-B14F-4D97-AF65-F5344CB8AC3E}">
        <p14:creationId xmlns:p14="http://schemas.microsoft.com/office/powerpoint/2010/main" val="35912797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92F28EF-7789-D147-8897-18635C000F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030008"/>
            <a:ext cx="6612823" cy="1438064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FB847BD3-DCCA-1941-A630-CB8BB8750E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2598823"/>
            <a:ext cx="6612823" cy="662268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13" name="Tijdelijke aanduiding voor tekst 12">
            <a:extLst>
              <a:ext uri="{FF2B5EF4-FFF2-40B4-BE49-F238E27FC236}">
                <a16:creationId xmlns:a16="http://schemas.microsoft.com/office/drawing/2014/main" id="{D4748F49-D8DD-884A-851A-0B645BB6103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217737" y="5289520"/>
            <a:ext cx="2224087" cy="294167"/>
          </a:xfrm>
        </p:spPr>
        <p:txBody>
          <a:bodyPr>
            <a:normAutofit/>
          </a:bodyPr>
          <a:lstStyle>
            <a:lvl1pPr marL="0" indent="0">
              <a:buNone/>
              <a:defRPr sz="140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/>
              <a:t>Voornaam</a:t>
            </a:r>
          </a:p>
        </p:txBody>
      </p:sp>
      <p:sp>
        <p:nvSpPr>
          <p:cNvPr id="14" name="Tijdelijke aanduiding voor tekst 12">
            <a:extLst>
              <a:ext uri="{FF2B5EF4-FFF2-40B4-BE49-F238E27FC236}">
                <a16:creationId xmlns:a16="http://schemas.microsoft.com/office/drawing/2014/main" id="{B6C4E240-6B7F-2241-A536-65FA7B5C2B3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217738" y="5583687"/>
            <a:ext cx="2224087" cy="294167"/>
          </a:xfrm>
        </p:spPr>
        <p:txBody>
          <a:bodyPr>
            <a:normAutofit/>
          </a:bodyPr>
          <a:lstStyle>
            <a:lvl1pPr marL="0" indent="0">
              <a:buNone/>
              <a:defRPr sz="1400" cap="all" baseline="0">
                <a:solidFill>
                  <a:srgbClr val="554570"/>
                </a:solidFill>
              </a:defRPr>
            </a:lvl1pPr>
          </a:lstStyle>
          <a:p>
            <a:pPr lvl="0"/>
            <a:r>
              <a:rPr lang="nl-NL" err="1"/>
              <a:t>AcHTERNAAM</a:t>
            </a:r>
            <a:endParaRPr lang="nl-NL"/>
          </a:p>
        </p:txBody>
      </p:sp>
      <p:sp>
        <p:nvSpPr>
          <p:cNvPr id="16" name="Tijdelijke aanduiding voor inhoud 15">
            <a:extLst>
              <a:ext uri="{FF2B5EF4-FFF2-40B4-BE49-F238E27FC236}">
                <a16:creationId xmlns:a16="http://schemas.microsoft.com/office/drawing/2014/main" id="{E2DB7C87-F65D-E746-9824-9B95C5637C0E}"/>
              </a:ext>
            </a:extLst>
          </p:cNvPr>
          <p:cNvSpPr>
            <a:spLocks noGrp="1" noChangeAspect="1"/>
          </p:cNvSpPr>
          <p:nvPr>
            <p:ph sz="quarter" idx="12" hasCustomPrompt="1"/>
          </p:nvPr>
        </p:nvSpPr>
        <p:spPr>
          <a:xfrm>
            <a:off x="831850" y="4999676"/>
            <a:ext cx="1166673" cy="1168021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>
            <a:noAutofit/>
          </a:bodyPr>
          <a:lstStyle>
            <a:lvl1pPr marL="0" indent="0" algn="ctr">
              <a:buNone/>
              <a:defRPr sz="1100"/>
            </a:lvl1pPr>
            <a:lvl2pPr>
              <a:defRPr sz="105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nl-NL"/>
              <a:t>Plaats hier een foto</a:t>
            </a:r>
          </a:p>
        </p:txBody>
      </p:sp>
    </p:spTree>
    <p:extLst>
      <p:ext uri="{BB962C8B-B14F-4D97-AF65-F5344CB8AC3E}">
        <p14:creationId xmlns:p14="http://schemas.microsoft.com/office/powerpoint/2010/main" val="156064946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>
            <a:extLst>
              <a:ext uri="{FF2B5EF4-FFF2-40B4-BE49-F238E27FC236}">
                <a16:creationId xmlns:a16="http://schemas.microsoft.com/office/drawing/2014/main" id="{B54BDC65-C2FE-5842-B702-CE95C02F3D4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3175" y="0"/>
            <a:ext cx="12185650" cy="6858000"/>
          </a:xfrm>
          <a:prstGeom prst="rect">
            <a:avLst/>
          </a:prstGeom>
        </p:spPr>
      </p:pic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BC6BCF7-19C6-2D40-A777-FB6A9EA380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68215"/>
            <a:ext cx="10591800" cy="531561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</p:spTree>
    <p:extLst>
      <p:ext uri="{BB962C8B-B14F-4D97-AF65-F5344CB8AC3E}">
        <p14:creationId xmlns:p14="http://schemas.microsoft.com/office/powerpoint/2010/main" val="1019926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>
            <a:extLst>
              <a:ext uri="{FF2B5EF4-FFF2-40B4-BE49-F238E27FC236}">
                <a16:creationId xmlns:a16="http://schemas.microsoft.com/office/drawing/2014/main" id="{B54BDC65-C2FE-5842-B702-CE95C02F3D4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3175" y="0"/>
            <a:ext cx="12185650" cy="6858000"/>
          </a:xfrm>
          <a:prstGeom prst="rect">
            <a:avLst/>
          </a:prstGeom>
        </p:spPr>
      </p:pic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BC6BCF7-19C6-2D40-A777-FB6A9EA380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9862" y="668215"/>
            <a:ext cx="6870137" cy="550874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pic>
        <p:nvPicPr>
          <p:cNvPr id="4" name="Afbeelding 3" descr="Afbeelding met kaart&#10;&#10;Automatisch gegenereerde beschrijving">
            <a:extLst>
              <a:ext uri="{FF2B5EF4-FFF2-40B4-BE49-F238E27FC236}">
                <a16:creationId xmlns:a16="http://schemas.microsoft.com/office/drawing/2014/main" id="{A39EB051-FC38-1C4E-A562-442A3DD398B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17535" y="1143000"/>
            <a:ext cx="4342327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270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>
            <a:extLst>
              <a:ext uri="{FF2B5EF4-FFF2-40B4-BE49-F238E27FC236}">
                <a16:creationId xmlns:a16="http://schemas.microsoft.com/office/drawing/2014/main" id="{B54BDC65-C2FE-5842-B702-CE95C02F3D4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3175" y="0"/>
            <a:ext cx="1218565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38F4384B-3EF4-1E4D-85FC-7814F12BC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8746"/>
            <a:ext cx="5764823" cy="1171942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BC6BCF7-19C6-2D40-A777-FB6A9EA380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764823" cy="409968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afbeelding 4">
            <a:extLst>
              <a:ext uri="{FF2B5EF4-FFF2-40B4-BE49-F238E27FC236}">
                <a16:creationId xmlns:a16="http://schemas.microsoft.com/office/drawing/2014/main" id="{9BA4C917-70B0-9346-AC2A-BFFE1E1FC6A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708775" y="519113"/>
            <a:ext cx="4747602" cy="5406199"/>
          </a:xfrm>
        </p:spPr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815617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jdelijke aanduiding voor inhoud 15">
            <a:extLst>
              <a:ext uri="{FF2B5EF4-FFF2-40B4-BE49-F238E27FC236}">
                <a16:creationId xmlns:a16="http://schemas.microsoft.com/office/drawing/2014/main" id="{EA003F7C-FC84-F840-9F4D-AE16968C724C}"/>
              </a:ext>
            </a:extLst>
          </p:cNvPr>
          <p:cNvSpPr>
            <a:spLocks noGrp="1" noChangeAspect="1"/>
          </p:cNvSpPr>
          <p:nvPr>
            <p:ph sz="quarter" idx="10"/>
          </p:nvPr>
        </p:nvSpPr>
        <p:spPr>
          <a:xfrm>
            <a:off x="1607617" y="-96253"/>
            <a:ext cx="10733050" cy="6948912"/>
          </a:xfr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20" name="Tijdelijke aanduiding voor inhoud 15">
            <a:extLst>
              <a:ext uri="{FF2B5EF4-FFF2-40B4-BE49-F238E27FC236}">
                <a16:creationId xmlns:a16="http://schemas.microsoft.com/office/drawing/2014/main" id="{657D37E7-CB9A-3543-8A5C-F89C7A513111}"/>
              </a:ext>
            </a:extLst>
          </p:cNvPr>
          <p:cNvSpPr>
            <a:spLocks noGrp="1" noChangeAspect="1"/>
          </p:cNvSpPr>
          <p:nvPr>
            <p:ph sz="quarter" idx="11"/>
          </p:nvPr>
        </p:nvSpPr>
        <p:spPr>
          <a:xfrm>
            <a:off x="0" y="0"/>
            <a:ext cx="12244710" cy="6852660"/>
          </a:xfrm>
          <a:blipFill>
            <a:blip r:embed="rId3"/>
            <a:stretch>
              <a:fillRect/>
            </a:stretch>
          </a:blipFill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8F4384B-3EF4-1E4D-85FC-7814F12BC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37052"/>
            <a:ext cx="5384575" cy="558238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BC6BCF7-19C6-2D40-A777-FB6A9EA380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30227"/>
            <a:ext cx="5384575" cy="357985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</p:spTree>
    <p:extLst>
      <p:ext uri="{BB962C8B-B14F-4D97-AF65-F5344CB8AC3E}">
        <p14:creationId xmlns:p14="http://schemas.microsoft.com/office/powerpoint/2010/main" val="304683004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Afbeelding 8">
            <a:extLst>
              <a:ext uri="{FF2B5EF4-FFF2-40B4-BE49-F238E27FC236}">
                <a16:creationId xmlns:a16="http://schemas.microsoft.com/office/drawing/2014/main" id="{363A4E03-FB6F-C54F-ADB6-525473B713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jdelijke aanduiding voor tekst 10">
            <a:extLst>
              <a:ext uri="{FF2B5EF4-FFF2-40B4-BE49-F238E27FC236}">
                <a16:creationId xmlns:a16="http://schemas.microsoft.com/office/drawing/2014/main" id="{CB99EB61-8282-DA43-925D-36079241EFA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5174" y="1776046"/>
            <a:ext cx="2936875" cy="2803270"/>
          </a:xfrm>
        </p:spPr>
        <p:txBody>
          <a:bodyPr/>
          <a:lstStyle>
            <a:lvl1pPr marL="0" indent="0">
              <a:buNone/>
              <a:defRPr lang="nl-NL" smtClean="0"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endParaRPr lang="nl-NL">
              <a:solidFill>
                <a:srgbClr val="4B3D64"/>
              </a:solidFill>
              <a:effectLst/>
              <a:latin typeface="Open Sans Light" panose="020B0306030504020204" pitchFamily="34" charset="0"/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704A3F85-A516-C04F-ADC6-DAD5C9133F08}"/>
              </a:ext>
            </a:extLst>
          </p:cNvPr>
          <p:cNvSpPr txBox="1"/>
          <p:nvPr userDrawn="1"/>
        </p:nvSpPr>
        <p:spPr>
          <a:xfrm>
            <a:off x="915174" y="835269"/>
            <a:ext cx="29368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err="1">
                <a:solidFill>
                  <a:srgbClr val="4B3D64"/>
                </a:solidFill>
                <a:effectLst/>
                <a:latin typeface="Open Sans Light" panose="020B0306030504020204" pitchFamily="34" charset="0"/>
              </a:rPr>
              <a:t>www.it-omscholing.nl</a:t>
            </a:r>
            <a:endParaRPr lang="nl-NL">
              <a:solidFill>
                <a:srgbClr val="4B3D64"/>
              </a:solidFill>
              <a:effectLst/>
              <a:latin typeface="Open Sans Light" panose="020B0306030504020204" pitchFamily="34" charset="0"/>
            </a:endParaRPr>
          </a:p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430670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3/29/23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57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3/29/23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365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3/29/23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5829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3/29/23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2757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3/29/23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1989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3/29/23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3438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3/29/23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870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3/29/23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7925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t>3/29/23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9671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51" r:id="rId13"/>
    <p:sldLayoutId id="2147483665" r:id="rId14"/>
    <p:sldLayoutId id="2147483672" r:id="rId15"/>
    <p:sldLayoutId id="2147483671" r:id="rId16"/>
    <p:sldLayoutId id="2147483660" r:id="rId17"/>
    <p:sldLayoutId id="2147483655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1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Tijdelijke aanduiding voor inhoud 8" descr="Afbeelding met lucht, buiten, gebouw, rivier&#10;&#10;Automatisch gegenereerde beschrijving">
            <a:extLst>
              <a:ext uri="{FF2B5EF4-FFF2-40B4-BE49-F238E27FC236}">
                <a16:creationId xmlns:a16="http://schemas.microsoft.com/office/drawing/2014/main" id="{BDE1729B-2797-6947-ABE0-64CFBE422BCF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 rotWithShape="1">
          <a:blip r:embed="rId3"/>
          <a:srcRect l="11433" t="18270" r="587" b="-692"/>
          <a:stretch/>
        </p:blipFill>
        <p:spPr>
          <a:xfrm>
            <a:off x="-1" y="-1"/>
            <a:ext cx="7880079" cy="4135065"/>
          </a:xfrm>
        </p:spPr>
      </p:pic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E4F0FCC-B6FE-6CF7-A3F6-6B3D598D6BBE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0" y="28007"/>
            <a:ext cx="12192000" cy="6863769"/>
          </a:xfrm>
        </p:spPr>
        <p:txBody>
          <a:bodyPr/>
          <a:lstStyle/>
          <a:p>
            <a:pPr marL="0" indent="0">
              <a:buNone/>
            </a:pPr>
            <a:endParaRPr lang="nl-NL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59AE7370-A288-CC6C-DBB6-03D6C6410C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06117" y="3459892"/>
            <a:ext cx="6567618" cy="1191490"/>
          </a:xfrm>
        </p:spPr>
        <p:txBody>
          <a:bodyPr/>
          <a:lstStyle/>
          <a:p>
            <a:pPr algn="ctr"/>
            <a:r>
              <a:rPr lang="nl-NL" dirty="0"/>
              <a:t>Data Classes</a:t>
            </a:r>
            <a:endParaRPr lang="en-US" dirty="0"/>
          </a:p>
        </p:txBody>
      </p:sp>
      <p:sp>
        <p:nvSpPr>
          <p:cNvPr id="5" name="Ondertitel 4">
            <a:extLst>
              <a:ext uri="{FF2B5EF4-FFF2-40B4-BE49-F238E27FC236}">
                <a16:creationId xmlns:a16="http://schemas.microsoft.com/office/drawing/2014/main" id="{DEAF36B9-323F-A68E-C801-633A5BD0E04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nl-NL"/>
              <a:t>29 </a:t>
            </a:r>
            <a:r>
              <a:rPr lang="nl-NL" dirty="0"/>
              <a:t>februari 2023</a:t>
            </a:r>
          </a:p>
          <a:p>
            <a:r>
              <a:rPr lang="nl-NL" dirty="0"/>
              <a:t>Jeroen Boogaard</a:t>
            </a:r>
            <a:endParaRPr lang="nl-NL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946205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0" name="Rectangle 72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E9AC033-285B-67DA-7B8D-54BE2A328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nl-NL" sz="5400"/>
              <a:t>Leerdoelen</a:t>
            </a:r>
          </a:p>
        </p:txBody>
      </p:sp>
      <p:sp>
        <p:nvSpPr>
          <p:cNvPr id="81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053F98D-E450-4A2B-9A28-A54D739057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469" r="36177" b="-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graphicFrame>
        <p:nvGraphicFramePr>
          <p:cNvPr id="18" name="Tijdelijke aanduiding voor inhoud 2">
            <a:extLst>
              <a:ext uri="{FF2B5EF4-FFF2-40B4-BE49-F238E27FC236}">
                <a16:creationId xmlns:a16="http://schemas.microsoft.com/office/drawing/2014/main" id="{01D170F7-14BF-27D6-8F58-C247E8B5CA7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0558507"/>
              </p:ext>
            </p:extLst>
          </p:nvPr>
        </p:nvGraphicFramePr>
        <p:xfrm>
          <a:off x="640080" y="2872899"/>
          <a:ext cx="4243589" cy="33206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2728081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688B2F03-AAC8-B802-4DE3-BA8BF1B68E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65853" y="643467"/>
            <a:ext cx="9860293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0480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8">
            <a:extLst>
              <a:ext uri="{FF2B5EF4-FFF2-40B4-BE49-F238E27FC236}">
                <a16:creationId xmlns:a16="http://schemas.microsoft.com/office/drawing/2014/main" id="{2E442304-DDBD-4F7B-8017-36BCC863F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3FEE98-CFC0-300F-A7A0-381222A356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640823"/>
            <a:ext cx="3418659" cy="5583148"/>
          </a:xfrm>
        </p:spPr>
        <p:txBody>
          <a:bodyPr anchor="ctr">
            <a:normAutofit/>
          </a:bodyPr>
          <a:lstStyle/>
          <a:p>
            <a:r>
              <a:rPr lang="en-NL" sz="5400"/>
              <a:t>Opdracht (groepjes van gisteren)</a:t>
            </a:r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5E107275-3853-46FD-A241-DE4355A426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627450" y="3462719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5" name="Content Placeholder 2">
            <a:extLst>
              <a:ext uri="{FF2B5EF4-FFF2-40B4-BE49-F238E27FC236}">
                <a16:creationId xmlns:a16="http://schemas.microsoft.com/office/drawing/2014/main" id="{B9AE54A7-7FBC-8B55-DBAC-F1040C86D10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77033171"/>
              </p:ext>
            </p:extLst>
          </p:nvPr>
        </p:nvGraphicFramePr>
        <p:xfrm>
          <a:off x="4624268" y="640822"/>
          <a:ext cx="6900512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035557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ea016a50-4395-487d-ae85-89d5607ff42b">
      <Terms xmlns="http://schemas.microsoft.com/office/infopath/2007/PartnerControls"/>
    </lcf76f155ced4ddcb4097134ff3c332f>
    <TaxCatchAll xmlns="1f7ab50f-86ca-4990-8cf2-d29dc34c52f9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5DA0B4C524F55429CE2FD5B93B01F74" ma:contentTypeVersion="10" ma:contentTypeDescription="Create a new document." ma:contentTypeScope="" ma:versionID="f9aafbd4da08368b74f79f2a9f56fa2a">
  <xsd:schema xmlns:xsd="http://www.w3.org/2001/XMLSchema" xmlns:xs="http://www.w3.org/2001/XMLSchema" xmlns:p="http://schemas.microsoft.com/office/2006/metadata/properties" xmlns:ns2="ea016a50-4395-487d-ae85-89d5607ff42b" xmlns:ns3="1f7ab50f-86ca-4990-8cf2-d29dc34c52f9" targetNamespace="http://schemas.microsoft.com/office/2006/metadata/properties" ma:root="true" ma:fieldsID="401168ac5d126397fa03afd3a484a72a" ns2:_="" ns3:_="">
    <xsd:import namespace="ea016a50-4395-487d-ae85-89d5607ff42b"/>
    <xsd:import namespace="1f7ab50f-86ca-4990-8cf2-d29dc34c52f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a016a50-4395-487d-ae85-89d5607ff42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LengthInSeconds" ma:index="10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2" nillable="true" ma:taxonomy="true" ma:internalName="lcf76f155ced4ddcb4097134ff3c332f" ma:taxonomyFieldName="MediaServiceImageTags" ma:displayName="Image Tags" ma:readOnly="false" ma:fieldId="{5cf76f15-5ced-4ddc-b409-7134ff3c332f}" ma:taxonomyMulti="true" ma:sspId="d5477cde-f098-4d32-ba13-c78038edde39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7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f7ab50f-86ca-4990-8cf2-d29dc34c52f9" elementFormDefault="qualified">
    <xsd:import namespace="http://schemas.microsoft.com/office/2006/documentManagement/types"/>
    <xsd:import namespace="http://schemas.microsoft.com/office/infopath/2007/PartnerControls"/>
    <xsd:element name="TaxCatchAll" ma:index="13" nillable="true" ma:displayName="Taxonomy Catch All Column" ma:hidden="true" ma:list="{bc553c83-21a0-4f36-b48d-eeb13dd4fc9a}" ma:internalName="TaxCatchAll" ma:showField="CatchAllData" ma:web="1f7ab50f-86ca-4990-8cf2-d29dc34c52f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E9C74EA-5F24-45CA-9677-30E5A1DC1D1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79BB86F-FED8-4A79-AB77-818091FB83F7}">
  <ds:schemaRefs>
    <ds:schemaRef ds:uri="http://purl.org/dc/terms/"/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purl.org/dc/dcmitype/"/>
    <ds:schemaRef ds:uri="7178f4c6-a649-4e0b-8d68-f3fdb5f020d5"/>
    <ds:schemaRef ds:uri="http://schemas.openxmlformats.org/package/2006/metadata/core-properties"/>
    <ds:schemaRef ds:uri="http://schemas.microsoft.com/office/infopath/2007/PartnerControl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8075E9B4-1246-4397-8AF4-3D4932C0A44A}"/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102</TotalTime>
  <Words>76</Words>
  <Application>Microsoft Macintosh PowerPoint</Application>
  <PresentationFormat>Widescreen</PresentationFormat>
  <Paragraphs>16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Calibri Light</vt:lpstr>
      <vt:lpstr>Open Sans Light</vt:lpstr>
      <vt:lpstr>Office Theme</vt:lpstr>
      <vt:lpstr>Data Classes</vt:lpstr>
      <vt:lpstr>Leerdoelen</vt:lpstr>
      <vt:lpstr>PowerPoint Presentation</vt:lpstr>
      <vt:lpstr>Opdracht (groepjes van gisteren)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Voorlichtingsbijeenkomst </dc:title>
  <dc:creator>Maas, G.A. (Gwendolyn)</dc:creator>
  <cp:lastModifiedBy>Boogaard, J.A. (Jeroen)</cp:lastModifiedBy>
  <cp:revision>23</cp:revision>
  <dcterms:created xsi:type="dcterms:W3CDTF">2022-02-11T12:33:36Z</dcterms:created>
  <dcterms:modified xsi:type="dcterms:W3CDTF">2023-03-29T08:16:21Z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0x01010065DA0B4C524F55429CE2FD5B93B01F74</vt:lpwstr>
  </property>
  <property fmtid="{D5CDD505-2E9C-101B-9397-08002B2CF9AE}" pid="3" name="MediaServiceImageTags">
    <vt:lpwstr/>
  </property>
  <property fmtid="{D5CDD505-2E9C-101B-9397-08002B2CF9AE}" pid="4" name="Order">
    <vt:r8>43700</vt:r8>
  </property>
  <property fmtid="{D5CDD505-2E9C-101B-9397-08002B2CF9AE}" pid="5" name="xd_Signature">
    <vt:bool>false</vt:bool>
  </property>
  <property fmtid="{D5CDD505-2E9C-101B-9397-08002B2CF9AE}" pid="6" name="xd_ProgID">
    <vt:lpwstr/>
  </property>
  <property fmtid="{D5CDD505-2E9C-101B-9397-08002B2CF9AE}" pid="7" name="TriggerFlowInfo">
    <vt:lpwstr/>
  </property>
  <property fmtid="{D5CDD505-2E9C-101B-9397-08002B2CF9AE}" pid="8" name="_SourceUrl">
    <vt:lpwstr/>
  </property>
  <property fmtid="{D5CDD505-2E9C-101B-9397-08002B2CF9AE}" pid="9" name="_SharedFileIndex">
    <vt:lpwstr/>
  </property>
  <property fmtid="{D5CDD505-2E9C-101B-9397-08002B2CF9AE}" pid="10" name="ComplianceAssetId">
    <vt:lpwstr/>
  </property>
  <property fmtid="{D5CDD505-2E9C-101B-9397-08002B2CF9AE}" pid="11" name="TemplateUrl">
    <vt:lpwstr/>
  </property>
  <property fmtid="{D5CDD505-2E9C-101B-9397-08002B2CF9AE}" pid="12" name="_ExtendedDescription">
    <vt:lpwstr/>
  </property>
</Properties>
</file>